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91" r:id="rId2"/>
  </p:sldMasterIdLst>
  <p:notesMasterIdLst>
    <p:notesMasterId r:id="rId26"/>
  </p:notesMasterIdLst>
  <p:handoutMasterIdLst>
    <p:handoutMasterId r:id="rId27"/>
  </p:handoutMasterIdLst>
  <p:sldIdLst>
    <p:sldId id="348" r:id="rId3"/>
    <p:sldId id="358" r:id="rId4"/>
    <p:sldId id="349" r:id="rId5"/>
    <p:sldId id="359" r:id="rId6"/>
    <p:sldId id="360" r:id="rId7"/>
    <p:sldId id="382" r:id="rId8"/>
    <p:sldId id="379" r:id="rId9"/>
    <p:sldId id="380" r:id="rId10"/>
    <p:sldId id="362" r:id="rId11"/>
    <p:sldId id="381" r:id="rId12"/>
    <p:sldId id="370" r:id="rId13"/>
    <p:sldId id="369" r:id="rId14"/>
    <p:sldId id="384" r:id="rId15"/>
    <p:sldId id="383" r:id="rId16"/>
    <p:sldId id="367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378" r:id="rId25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8971" autoAdjust="0"/>
  </p:normalViewPr>
  <p:slideViewPr>
    <p:cSldViewPr>
      <p:cViewPr>
        <p:scale>
          <a:sx n="140" d="100"/>
          <a:sy n="140" d="100"/>
        </p:scale>
        <p:origin x="-1056" y="-636"/>
      </p:cViewPr>
      <p:guideLst>
        <p:guide orient="horz" pos="1688"/>
        <p:guide orient="horz" pos="1620"/>
        <p:guide orient="horz" pos="1756"/>
        <p:guide orient="horz" pos="2369"/>
        <p:guide orient="horz" pos="2300"/>
        <p:guide orient="horz" pos="532"/>
        <p:guide orient="horz" pos="2232"/>
        <p:guide orient="horz" pos="2845"/>
        <p:guide orient="horz" pos="395"/>
        <p:guide orient="horz" pos="55"/>
        <p:guide orient="horz" pos="1144"/>
        <p:guide orient="horz" pos="1076"/>
        <p:guide orient="horz" pos="1008"/>
        <p:guide orient="horz" pos="2165"/>
        <p:guide orient="horz" pos="2096"/>
        <p:guide orient="horz" pos="2028"/>
        <p:guide orient="horz" pos="1212"/>
        <p:guide orient="horz" pos="1280"/>
        <p:guide orient="horz" pos="1348"/>
        <p:guide orient="horz" pos="3185"/>
        <p:guide orient="horz" pos="2981"/>
        <p:guide pos="2880"/>
        <p:guide pos="2971"/>
        <p:guide pos="2789"/>
        <p:guide pos="4241"/>
        <p:guide pos="4150"/>
        <p:guide pos="4332"/>
        <p:guide pos="249"/>
        <p:guide pos="5511"/>
        <p:guide pos="1610"/>
        <p:guide pos="1519"/>
        <p:guide pos="1429"/>
        <p:guide pos="1882"/>
        <p:guide pos="1973"/>
        <p:guide pos="2064"/>
        <p:guide pos="3696"/>
        <p:guide pos="3787"/>
        <p:guide pos="3878"/>
        <p:guide pos="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774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4D85BF65-9BBD-4172-9E55-0AF57F0980E8}" type="datetimeFigureOut">
              <a:rPr lang="ru-RU" smtClean="0"/>
              <a:t>05.04.2022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5FFBF77-12BB-4BB4-8757-3B1D484972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026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A747FAB-2972-411F-ADD0-E4518AFEF98F}" type="datetimeFigureOut">
              <a:rPr lang="ru-RU" smtClean="0"/>
              <a:t>05.04.2022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1A3BD4B2-ED38-4E1E-BBF6-5C7B6DCF64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58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BD4B2-ED38-4E1E-BBF6-5C7B6DCF643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576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ложк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07356"/>
            <a:ext cx="9144000" cy="972741"/>
          </a:xfrm>
        </p:spPr>
        <p:txBody>
          <a:bodyPr anchor="b" anchorCtr="0">
            <a:normAutofit/>
          </a:bodyPr>
          <a:lstStyle>
            <a:lvl1pPr>
              <a:defRPr sz="2400" cap="all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-1" y="4299942"/>
            <a:ext cx="9144002" cy="215504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0" y="4506327"/>
            <a:ext cx="9144000" cy="207811"/>
          </a:xfrm>
          <a:prstGeom prst="rect">
            <a:avLst/>
          </a:prstGeom>
        </p:spPr>
        <p:txBody>
          <a:bodyPr vert="horz" lIns="0" tIns="36000" rIns="0" bIns="36000" rtlCol="0" anchor="ctr" anchorCtr="0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0" hasCustomPrompt="1"/>
          </p:nvPr>
        </p:nvSpPr>
        <p:spPr>
          <a:xfrm>
            <a:off x="-22" y="2931790"/>
            <a:ext cx="9144590" cy="216695"/>
          </a:xfrm>
        </p:spPr>
        <p:txBody>
          <a:bodyPr>
            <a:normAutofit/>
          </a:bodyPr>
          <a:lstStyle>
            <a:lvl1pPr marL="0" indent="0" algn="ctr">
              <a:buFont typeface="+mj-lt"/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 smtClean="0"/>
              <a:t>Докладчик</a:t>
            </a:r>
            <a:endParaRPr lang="ru-RU" dirty="0"/>
          </a:p>
        </p:txBody>
      </p:sp>
      <p:pic>
        <p:nvPicPr>
          <p:cNvPr id="4098" name="Picture 2" descr="\\files\home\Photo\Аудит\РОСКОСМОС_ЛОГО_2018\roscosmos-logo-mai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319" y="267494"/>
            <a:ext cx="2187363" cy="162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172.20.88.76\Shara\брендбук 2019\ЭНЕРГИЯ_ЛОГО_2019\рус_цвет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908" y="3435846"/>
            <a:ext cx="1656184" cy="50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54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рисунок + 1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4032250" cy="367188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1" name="Объект 4"/>
          <p:cNvSpPr>
            <a:spLocks noGrp="1"/>
          </p:cNvSpPr>
          <p:nvPr>
            <p:ph sz="quarter" idx="19"/>
          </p:nvPr>
        </p:nvSpPr>
        <p:spPr>
          <a:xfrm>
            <a:off x="4716463" y="844153"/>
            <a:ext cx="4032250" cy="3671888"/>
          </a:xfrm>
        </p:spPr>
        <p:txBody>
          <a:bodyPr anchor="ctr" anchorCtr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4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рисунка + 2 текс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4"/>
            <a:ext cx="4032250" cy="172765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6"/>
          </p:nvPr>
        </p:nvSpPr>
        <p:spPr>
          <a:xfrm>
            <a:off x="395289" y="2787253"/>
            <a:ext cx="4032249" cy="172878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8"/>
          </p:nvPr>
        </p:nvSpPr>
        <p:spPr>
          <a:xfrm>
            <a:off x="4716463" y="844153"/>
            <a:ext cx="4032251" cy="1727597"/>
          </a:xfrm>
        </p:spPr>
        <p:txBody>
          <a:bodyPr anchor="ctr" anchorCtr="0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Объект 4"/>
          <p:cNvSpPr>
            <a:spLocks noGrp="1"/>
          </p:cNvSpPr>
          <p:nvPr>
            <p:ph sz="quarter" idx="19"/>
          </p:nvPr>
        </p:nvSpPr>
        <p:spPr>
          <a:xfrm>
            <a:off x="4716463" y="2787253"/>
            <a:ext cx="4032251" cy="1728788"/>
          </a:xfrm>
        </p:spPr>
        <p:txBody>
          <a:bodyPr anchor="ctr" anchorCtr="0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120979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рисунка + 3 текс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403350" y="844154"/>
            <a:ext cx="3024188" cy="10798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6"/>
          </p:nvPr>
        </p:nvSpPr>
        <p:spPr>
          <a:xfrm>
            <a:off x="1403351" y="2139553"/>
            <a:ext cx="3024187" cy="10798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8"/>
          </p:nvPr>
        </p:nvSpPr>
        <p:spPr>
          <a:xfrm>
            <a:off x="4716463" y="844153"/>
            <a:ext cx="4032250" cy="1079897"/>
          </a:xfrm>
        </p:spPr>
        <p:txBody>
          <a:bodyPr anchor="ctr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Объект 4"/>
          <p:cNvSpPr>
            <a:spLocks noGrp="1"/>
          </p:cNvSpPr>
          <p:nvPr>
            <p:ph sz="quarter" idx="19"/>
          </p:nvPr>
        </p:nvSpPr>
        <p:spPr>
          <a:xfrm>
            <a:off x="4716463" y="2139553"/>
            <a:ext cx="4032250" cy="1079897"/>
          </a:xfrm>
        </p:spPr>
        <p:txBody>
          <a:bodyPr anchor="ctr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20"/>
          </p:nvPr>
        </p:nvSpPr>
        <p:spPr>
          <a:xfrm>
            <a:off x="1403350" y="3436144"/>
            <a:ext cx="3024188" cy="10798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4" name="Объект 4"/>
          <p:cNvSpPr>
            <a:spLocks noGrp="1"/>
          </p:cNvSpPr>
          <p:nvPr>
            <p:ph sz="quarter" idx="21"/>
          </p:nvPr>
        </p:nvSpPr>
        <p:spPr>
          <a:xfrm>
            <a:off x="4716463" y="3436144"/>
            <a:ext cx="4032251" cy="1079898"/>
          </a:xfrm>
        </p:spPr>
        <p:txBody>
          <a:bodyPr anchor="ctr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48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рисунка + 3 широких текс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2592387" cy="10798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6"/>
          </p:nvPr>
        </p:nvSpPr>
        <p:spPr>
          <a:xfrm>
            <a:off x="395288" y="2139553"/>
            <a:ext cx="2592386" cy="10798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8"/>
          </p:nvPr>
        </p:nvSpPr>
        <p:spPr>
          <a:xfrm>
            <a:off x="3276601" y="844154"/>
            <a:ext cx="5472112" cy="1079896"/>
          </a:xfrm>
        </p:spPr>
        <p:txBody>
          <a:bodyPr anchor="ctr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Объект 4"/>
          <p:cNvSpPr>
            <a:spLocks noGrp="1"/>
          </p:cNvSpPr>
          <p:nvPr>
            <p:ph sz="quarter" idx="19"/>
          </p:nvPr>
        </p:nvSpPr>
        <p:spPr>
          <a:xfrm>
            <a:off x="3276601" y="2139553"/>
            <a:ext cx="5472112" cy="1079897"/>
          </a:xfrm>
        </p:spPr>
        <p:txBody>
          <a:bodyPr anchor="ctr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20"/>
          </p:nvPr>
        </p:nvSpPr>
        <p:spPr>
          <a:xfrm>
            <a:off x="395288" y="3436144"/>
            <a:ext cx="2592387" cy="10798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4" name="Объект 4"/>
          <p:cNvSpPr>
            <a:spLocks noGrp="1"/>
          </p:cNvSpPr>
          <p:nvPr>
            <p:ph sz="quarter" idx="21"/>
          </p:nvPr>
        </p:nvSpPr>
        <p:spPr>
          <a:xfrm>
            <a:off x="3276601" y="3436144"/>
            <a:ext cx="5472113" cy="1079898"/>
          </a:xfrm>
        </p:spPr>
        <p:txBody>
          <a:bodyPr anchor="ctr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5976963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6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рисунка + 2 подписи (вертика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951570"/>
            <a:ext cx="4032250" cy="302433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>
          <a:xfrm>
            <a:off x="395288" y="4083918"/>
            <a:ext cx="4032250" cy="432123"/>
          </a:xfrm>
        </p:spPr>
        <p:txBody>
          <a:bodyPr>
            <a:noAutofit/>
          </a:bodyPr>
          <a:lstStyle>
            <a:lvl1pPr algn="ctr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4716462" y="951570"/>
            <a:ext cx="4032252" cy="302433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3" name="Текст 9"/>
          <p:cNvSpPr>
            <a:spLocks noGrp="1"/>
          </p:cNvSpPr>
          <p:nvPr>
            <p:ph type="body" sz="quarter" idx="13"/>
          </p:nvPr>
        </p:nvSpPr>
        <p:spPr>
          <a:xfrm>
            <a:off x="4716463" y="4083918"/>
            <a:ext cx="4032250" cy="432123"/>
          </a:xfrm>
        </p:spPr>
        <p:txBody>
          <a:bodyPr>
            <a:noAutofit/>
          </a:bodyPr>
          <a:lstStyle>
            <a:lvl1pPr algn="ctr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4" name="Текст 9"/>
          <p:cNvSpPr>
            <a:spLocks noGrp="1"/>
          </p:cNvSpPr>
          <p:nvPr>
            <p:ph type="body" sz="quarter" idx="14"/>
          </p:nvPr>
        </p:nvSpPr>
        <p:spPr>
          <a:xfrm>
            <a:off x="395288" y="735546"/>
            <a:ext cx="4032250" cy="215914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5" name="Текст 9"/>
          <p:cNvSpPr>
            <a:spLocks noGrp="1"/>
          </p:cNvSpPr>
          <p:nvPr>
            <p:ph type="body" sz="quarter" idx="15"/>
          </p:nvPr>
        </p:nvSpPr>
        <p:spPr>
          <a:xfrm>
            <a:off x="4716464" y="735546"/>
            <a:ext cx="4031703" cy="215914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47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рисунка + 2 текста (вертика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4032250" cy="17275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4716463" y="844153"/>
            <a:ext cx="4032250" cy="17275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Объект 4"/>
          <p:cNvSpPr>
            <a:spLocks noGrp="1"/>
          </p:cNvSpPr>
          <p:nvPr>
            <p:ph sz="quarter" idx="18"/>
          </p:nvPr>
        </p:nvSpPr>
        <p:spPr>
          <a:xfrm>
            <a:off x="395288" y="2787254"/>
            <a:ext cx="4032250" cy="172878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Объект 4"/>
          <p:cNvSpPr>
            <a:spLocks noGrp="1"/>
          </p:cNvSpPr>
          <p:nvPr>
            <p:ph sz="quarter" idx="19"/>
          </p:nvPr>
        </p:nvSpPr>
        <p:spPr>
          <a:xfrm>
            <a:off x="4716463" y="2787254"/>
            <a:ext cx="4032250" cy="172878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9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рисунка + 3 текста (вертика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ъект 4"/>
          <p:cNvSpPr>
            <a:spLocks noGrp="1"/>
          </p:cNvSpPr>
          <p:nvPr>
            <p:ph sz="quarter" idx="18"/>
          </p:nvPr>
        </p:nvSpPr>
        <p:spPr>
          <a:xfrm>
            <a:off x="395289" y="2571750"/>
            <a:ext cx="2592387" cy="1944292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6" name="Объект 4"/>
          <p:cNvSpPr>
            <a:spLocks noGrp="1"/>
          </p:cNvSpPr>
          <p:nvPr>
            <p:ph sz="quarter" idx="19"/>
          </p:nvPr>
        </p:nvSpPr>
        <p:spPr>
          <a:xfrm>
            <a:off x="3276600" y="2571750"/>
            <a:ext cx="2590800" cy="1944291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8" name="Объект 4"/>
          <p:cNvSpPr>
            <a:spLocks noGrp="1"/>
          </p:cNvSpPr>
          <p:nvPr>
            <p:ph sz="quarter" idx="21"/>
          </p:nvPr>
        </p:nvSpPr>
        <p:spPr>
          <a:xfrm>
            <a:off x="6156326" y="2571750"/>
            <a:ext cx="2592388" cy="1944292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Рисунок 3"/>
          <p:cNvSpPr>
            <a:spLocks noGrp="1"/>
          </p:cNvSpPr>
          <p:nvPr>
            <p:ph type="pic" sz="quarter" idx="14"/>
          </p:nvPr>
        </p:nvSpPr>
        <p:spPr>
          <a:xfrm>
            <a:off x="395289" y="844451"/>
            <a:ext cx="2592386" cy="1511573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22"/>
          </p:nvPr>
        </p:nvSpPr>
        <p:spPr>
          <a:xfrm>
            <a:off x="3276600" y="844117"/>
            <a:ext cx="2590800" cy="151216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3"/>
          </p:nvPr>
        </p:nvSpPr>
        <p:spPr>
          <a:xfrm>
            <a:off x="6156326" y="844116"/>
            <a:ext cx="2592388" cy="1512169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рисунка + 3 заголовка + 3 текста (вертика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ъект 4"/>
          <p:cNvSpPr>
            <a:spLocks noGrp="1"/>
          </p:cNvSpPr>
          <p:nvPr>
            <p:ph sz="quarter" idx="18"/>
          </p:nvPr>
        </p:nvSpPr>
        <p:spPr>
          <a:xfrm>
            <a:off x="395289" y="2787253"/>
            <a:ext cx="2592387" cy="172878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6" name="Объект 4"/>
          <p:cNvSpPr>
            <a:spLocks noGrp="1"/>
          </p:cNvSpPr>
          <p:nvPr>
            <p:ph sz="quarter" idx="19"/>
          </p:nvPr>
        </p:nvSpPr>
        <p:spPr>
          <a:xfrm>
            <a:off x="3276600" y="2787253"/>
            <a:ext cx="2590800" cy="172878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8" name="Объект 4"/>
          <p:cNvSpPr>
            <a:spLocks noGrp="1"/>
          </p:cNvSpPr>
          <p:nvPr>
            <p:ph sz="quarter" idx="21"/>
          </p:nvPr>
        </p:nvSpPr>
        <p:spPr>
          <a:xfrm>
            <a:off x="6156326" y="2787253"/>
            <a:ext cx="2592388" cy="172878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Рисунок 3"/>
          <p:cNvSpPr>
            <a:spLocks noGrp="1"/>
          </p:cNvSpPr>
          <p:nvPr>
            <p:ph type="pic" sz="quarter" idx="14"/>
          </p:nvPr>
        </p:nvSpPr>
        <p:spPr>
          <a:xfrm>
            <a:off x="395287" y="951310"/>
            <a:ext cx="2592388" cy="162044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22"/>
          </p:nvPr>
        </p:nvSpPr>
        <p:spPr>
          <a:xfrm>
            <a:off x="3276600" y="951310"/>
            <a:ext cx="2590800" cy="1620441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3"/>
          </p:nvPr>
        </p:nvSpPr>
        <p:spPr>
          <a:xfrm>
            <a:off x="6156326" y="951310"/>
            <a:ext cx="2592388" cy="1620441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7" name="Текст 9"/>
          <p:cNvSpPr>
            <a:spLocks noGrp="1"/>
          </p:cNvSpPr>
          <p:nvPr>
            <p:ph type="body" sz="quarter" idx="15"/>
          </p:nvPr>
        </p:nvSpPr>
        <p:spPr>
          <a:xfrm>
            <a:off x="395288" y="735546"/>
            <a:ext cx="2592387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8" name="Текст 9"/>
          <p:cNvSpPr>
            <a:spLocks noGrp="1"/>
          </p:cNvSpPr>
          <p:nvPr>
            <p:ph type="body" sz="quarter" idx="24"/>
          </p:nvPr>
        </p:nvSpPr>
        <p:spPr>
          <a:xfrm>
            <a:off x="6156325" y="729718"/>
            <a:ext cx="2592388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9" name="Текст 9"/>
          <p:cNvSpPr>
            <a:spLocks noGrp="1"/>
          </p:cNvSpPr>
          <p:nvPr>
            <p:ph type="body" sz="quarter" idx="25"/>
          </p:nvPr>
        </p:nvSpPr>
        <p:spPr>
          <a:xfrm>
            <a:off x="3276600" y="735546"/>
            <a:ext cx="2590801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cap="all" baseline="0"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97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рису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3"/>
          <p:cNvSpPr>
            <a:spLocks noGrp="1"/>
          </p:cNvSpPr>
          <p:nvPr>
            <p:ph type="pic" sz="quarter" idx="14"/>
          </p:nvPr>
        </p:nvSpPr>
        <p:spPr>
          <a:xfrm>
            <a:off x="1403350" y="951571"/>
            <a:ext cx="3024188" cy="1620179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8" name="Текст 9"/>
          <p:cNvSpPr>
            <a:spLocks noGrp="1"/>
          </p:cNvSpPr>
          <p:nvPr>
            <p:ph type="body" sz="quarter" idx="15"/>
          </p:nvPr>
        </p:nvSpPr>
        <p:spPr>
          <a:xfrm>
            <a:off x="1403350" y="735546"/>
            <a:ext cx="3024188" cy="215913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4"/>
          </p:nvPr>
        </p:nvSpPr>
        <p:spPr>
          <a:xfrm>
            <a:off x="4716464" y="951570"/>
            <a:ext cx="3023888" cy="162018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25"/>
          </p:nvPr>
        </p:nvSpPr>
        <p:spPr>
          <a:xfrm>
            <a:off x="4716897" y="735547"/>
            <a:ext cx="3023753" cy="215913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4" name="Рисунок 3"/>
          <p:cNvSpPr>
            <a:spLocks noGrp="1"/>
          </p:cNvSpPr>
          <p:nvPr>
            <p:ph type="pic" sz="quarter" idx="26"/>
          </p:nvPr>
        </p:nvSpPr>
        <p:spPr>
          <a:xfrm>
            <a:off x="1403350" y="2896121"/>
            <a:ext cx="3024188" cy="1619921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5" name="Текст 9"/>
          <p:cNvSpPr>
            <a:spLocks noGrp="1"/>
          </p:cNvSpPr>
          <p:nvPr>
            <p:ph type="body" sz="quarter" idx="27"/>
          </p:nvPr>
        </p:nvSpPr>
        <p:spPr>
          <a:xfrm>
            <a:off x="1403350" y="2680097"/>
            <a:ext cx="3024188" cy="215689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9" name="Рисунок 3"/>
          <p:cNvSpPr>
            <a:spLocks noGrp="1"/>
          </p:cNvSpPr>
          <p:nvPr>
            <p:ph type="pic" sz="quarter" idx="30"/>
          </p:nvPr>
        </p:nvSpPr>
        <p:spPr>
          <a:xfrm>
            <a:off x="4716464" y="2902474"/>
            <a:ext cx="3024186" cy="1619921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30" name="Текст 9"/>
          <p:cNvSpPr>
            <a:spLocks noGrp="1"/>
          </p:cNvSpPr>
          <p:nvPr>
            <p:ph type="body" sz="quarter" idx="31"/>
          </p:nvPr>
        </p:nvSpPr>
        <p:spPr>
          <a:xfrm>
            <a:off x="4707387" y="2680097"/>
            <a:ext cx="3033243" cy="215689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13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рисунка (широкие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3"/>
          <p:cNvSpPr>
            <a:spLocks noGrp="1"/>
          </p:cNvSpPr>
          <p:nvPr>
            <p:ph type="pic" sz="quarter" idx="14"/>
          </p:nvPr>
        </p:nvSpPr>
        <p:spPr>
          <a:xfrm>
            <a:off x="395288" y="951750"/>
            <a:ext cx="4031684" cy="1620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4"/>
          </p:nvPr>
        </p:nvSpPr>
        <p:spPr>
          <a:xfrm>
            <a:off x="4716464" y="951570"/>
            <a:ext cx="4032250" cy="162018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4" name="Рисунок 3"/>
          <p:cNvSpPr>
            <a:spLocks noGrp="1"/>
          </p:cNvSpPr>
          <p:nvPr>
            <p:ph type="pic" sz="quarter" idx="26"/>
          </p:nvPr>
        </p:nvSpPr>
        <p:spPr>
          <a:xfrm>
            <a:off x="395289" y="2895786"/>
            <a:ext cx="4032249" cy="162025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5" name="Текст 9"/>
          <p:cNvSpPr>
            <a:spLocks noGrp="1"/>
          </p:cNvSpPr>
          <p:nvPr>
            <p:ph type="body" sz="quarter" idx="27"/>
          </p:nvPr>
        </p:nvSpPr>
        <p:spPr>
          <a:xfrm>
            <a:off x="395288" y="2680098"/>
            <a:ext cx="4032233" cy="215689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9" name="Рисунок 3"/>
          <p:cNvSpPr>
            <a:spLocks noGrp="1"/>
          </p:cNvSpPr>
          <p:nvPr>
            <p:ph type="pic" sz="quarter" idx="30"/>
          </p:nvPr>
        </p:nvSpPr>
        <p:spPr>
          <a:xfrm>
            <a:off x="4716464" y="2895787"/>
            <a:ext cx="4032250" cy="162025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30" name="Текст 9"/>
          <p:cNvSpPr>
            <a:spLocks noGrp="1"/>
          </p:cNvSpPr>
          <p:nvPr>
            <p:ph type="body" sz="quarter" idx="31"/>
          </p:nvPr>
        </p:nvSpPr>
        <p:spPr>
          <a:xfrm>
            <a:off x="4716464" y="2675712"/>
            <a:ext cx="4032250" cy="220074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31" name="Текст 9"/>
          <p:cNvSpPr>
            <a:spLocks noGrp="1"/>
          </p:cNvSpPr>
          <p:nvPr>
            <p:ph type="body" sz="quarter" idx="32"/>
          </p:nvPr>
        </p:nvSpPr>
        <p:spPr>
          <a:xfrm>
            <a:off x="395288" y="736154"/>
            <a:ext cx="4032232" cy="21600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32" name="Текст 9"/>
          <p:cNvSpPr>
            <a:spLocks noGrp="1"/>
          </p:cNvSpPr>
          <p:nvPr>
            <p:ph type="body" sz="quarter" idx="33"/>
          </p:nvPr>
        </p:nvSpPr>
        <p:spPr>
          <a:xfrm>
            <a:off x="4716464" y="735546"/>
            <a:ext cx="4032250" cy="216025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120979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9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120979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7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рисун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Рисунок 3"/>
          <p:cNvSpPr>
            <a:spLocks noGrp="1"/>
          </p:cNvSpPr>
          <p:nvPr>
            <p:ph type="pic" sz="quarter" idx="14"/>
          </p:nvPr>
        </p:nvSpPr>
        <p:spPr>
          <a:xfrm>
            <a:off x="395288" y="1059582"/>
            <a:ext cx="2592387" cy="1512169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7" name="Текст 9"/>
          <p:cNvSpPr>
            <a:spLocks noGrp="1"/>
          </p:cNvSpPr>
          <p:nvPr>
            <p:ph type="body" sz="quarter" idx="15"/>
          </p:nvPr>
        </p:nvSpPr>
        <p:spPr>
          <a:xfrm>
            <a:off x="395288" y="844154"/>
            <a:ext cx="2592387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7" name="Рисунок 3"/>
          <p:cNvSpPr>
            <a:spLocks noGrp="1"/>
          </p:cNvSpPr>
          <p:nvPr>
            <p:ph type="pic" sz="quarter" idx="22"/>
          </p:nvPr>
        </p:nvSpPr>
        <p:spPr>
          <a:xfrm>
            <a:off x="6156325" y="1059582"/>
            <a:ext cx="2592388" cy="151216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8" name="Текст 9"/>
          <p:cNvSpPr>
            <a:spLocks noGrp="1"/>
          </p:cNvSpPr>
          <p:nvPr>
            <p:ph type="body" sz="quarter" idx="23"/>
          </p:nvPr>
        </p:nvSpPr>
        <p:spPr>
          <a:xfrm>
            <a:off x="6156325" y="838327"/>
            <a:ext cx="2592371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9" name="Рисунок 3"/>
          <p:cNvSpPr>
            <a:spLocks noGrp="1"/>
          </p:cNvSpPr>
          <p:nvPr>
            <p:ph type="pic" sz="quarter" idx="24"/>
          </p:nvPr>
        </p:nvSpPr>
        <p:spPr>
          <a:xfrm>
            <a:off x="3276600" y="1059582"/>
            <a:ext cx="2590800" cy="151216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0" name="Текст 9"/>
          <p:cNvSpPr>
            <a:spLocks noGrp="1"/>
          </p:cNvSpPr>
          <p:nvPr>
            <p:ph type="body" sz="quarter" idx="25"/>
          </p:nvPr>
        </p:nvSpPr>
        <p:spPr>
          <a:xfrm>
            <a:off x="3276600" y="844154"/>
            <a:ext cx="2590801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Рисунок 3"/>
          <p:cNvSpPr>
            <a:spLocks noGrp="1"/>
          </p:cNvSpPr>
          <p:nvPr>
            <p:ph type="pic" sz="quarter" idx="26"/>
          </p:nvPr>
        </p:nvSpPr>
        <p:spPr>
          <a:xfrm>
            <a:off x="395288" y="3004341"/>
            <a:ext cx="2592387" cy="15117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8" name="Текст 9"/>
          <p:cNvSpPr>
            <a:spLocks noGrp="1"/>
          </p:cNvSpPr>
          <p:nvPr>
            <p:ph type="body" sz="quarter" idx="27"/>
          </p:nvPr>
        </p:nvSpPr>
        <p:spPr>
          <a:xfrm>
            <a:off x="395288" y="2787848"/>
            <a:ext cx="2592387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9" name="Рисунок 3"/>
          <p:cNvSpPr>
            <a:spLocks noGrp="1"/>
          </p:cNvSpPr>
          <p:nvPr>
            <p:ph type="pic" sz="quarter" idx="28"/>
          </p:nvPr>
        </p:nvSpPr>
        <p:spPr>
          <a:xfrm>
            <a:off x="6156326" y="3004341"/>
            <a:ext cx="2592389" cy="15117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30" name="Текст 9"/>
          <p:cNvSpPr>
            <a:spLocks noGrp="1"/>
          </p:cNvSpPr>
          <p:nvPr>
            <p:ph type="body" sz="quarter" idx="29"/>
          </p:nvPr>
        </p:nvSpPr>
        <p:spPr>
          <a:xfrm>
            <a:off x="6156327" y="2787848"/>
            <a:ext cx="2592387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30"/>
          </p:nvPr>
        </p:nvSpPr>
        <p:spPr>
          <a:xfrm>
            <a:off x="3276600" y="3004341"/>
            <a:ext cx="2590800" cy="15117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38" name="Текст 9"/>
          <p:cNvSpPr>
            <a:spLocks noGrp="1"/>
          </p:cNvSpPr>
          <p:nvPr>
            <p:ph type="body" sz="quarter" idx="31"/>
          </p:nvPr>
        </p:nvSpPr>
        <p:spPr>
          <a:xfrm>
            <a:off x="3276600" y="2787848"/>
            <a:ext cx="2590801" cy="215690"/>
          </a:xfr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27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 userDrawn="1"/>
        </p:nvSpPr>
        <p:spPr>
          <a:xfrm>
            <a:off x="6156325" y="844154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 userDrawn="1"/>
        </p:nvSpPr>
        <p:spPr>
          <a:xfrm>
            <a:off x="6156325" y="2139450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 userDrawn="1"/>
        </p:nvSpPr>
        <p:spPr>
          <a:xfrm>
            <a:off x="6156325" y="3436041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 userDrawn="1"/>
        </p:nvSpPr>
        <p:spPr>
          <a:xfrm>
            <a:off x="395288" y="844154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 userDrawn="1"/>
        </p:nvSpPr>
        <p:spPr>
          <a:xfrm>
            <a:off x="395288" y="2139450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 userDrawn="1"/>
        </p:nvSpPr>
        <p:spPr>
          <a:xfrm>
            <a:off x="395288" y="3437705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 userDrawn="1"/>
        </p:nvSpPr>
        <p:spPr>
          <a:xfrm>
            <a:off x="395288" y="8441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 userDrawn="1"/>
        </p:nvSpPr>
        <p:spPr>
          <a:xfrm>
            <a:off x="395288" y="181570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 userDrawn="1"/>
        </p:nvSpPr>
        <p:spPr>
          <a:xfrm>
            <a:off x="395288" y="27872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 userDrawn="1"/>
        </p:nvSpPr>
        <p:spPr>
          <a:xfrm>
            <a:off x="395288" y="3761659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 userDrawn="1"/>
        </p:nvSpPr>
        <p:spPr>
          <a:xfrm>
            <a:off x="2555875" y="8441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 userDrawn="1"/>
        </p:nvSpPr>
        <p:spPr>
          <a:xfrm>
            <a:off x="2555875" y="181570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 userDrawn="1"/>
        </p:nvSpPr>
        <p:spPr>
          <a:xfrm>
            <a:off x="2555875" y="27872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 userDrawn="1"/>
        </p:nvSpPr>
        <p:spPr>
          <a:xfrm>
            <a:off x="2555875" y="3761659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 userDrawn="1"/>
        </p:nvSpPr>
        <p:spPr>
          <a:xfrm>
            <a:off x="4716463" y="8441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 userDrawn="1"/>
        </p:nvSpPr>
        <p:spPr>
          <a:xfrm>
            <a:off x="4716463" y="181570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 userDrawn="1"/>
        </p:nvSpPr>
        <p:spPr>
          <a:xfrm>
            <a:off x="4716463" y="27872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Прямоугольник 81"/>
          <p:cNvSpPr/>
          <p:nvPr userDrawn="1"/>
        </p:nvSpPr>
        <p:spPr>
          <a:xfrm>
            <a:off x="4716463" y="3761659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 userDrawn="1"/>
        </p:nvSpPr>
        <p:spPr>
          <a:xfrm>
            <a:off x="6877050" y="8441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Прямоугольник 83"/>
          <p:cNvSpPr/>
          <p:nvPr userDrawn="1"/>
        </p:nvSpPr>
        <p:spPr>
          <a:xfrm>
            <a:off x="6877050" y="181570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Прямоугольник 84"/>
          <p:cNvSpPr/>
          <p:nvPr userDrawn="1"/>
        </p:nvSpPr>
        <p:spPr>
          <a:xfrm>
            <a:off x="6877050" y="27872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Прямоугольник 85"/>
          <p:cNvSpPr/>
          <p:nvPr userDrawn="1"/>
        </p:nvSpPr>
        <p:spPr>
          <a:xfrm>
            <a:off x="6877050" y="3761659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 userDrawn="1"/>
        </p:nvSpPr>
        <p:spPr>
          <a:xfrm>
            <a:off x="3275400" y="2140097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 userDrawn="1"/>
        </p:nvSpPr>
        <p:spPr>
          <a:xfrm>
            <a:off x="3275400" y="844154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 userDrawn="1"/>
        </p:nvSpPr>
        <p:spPr>
          <a:xfrm>
            <a:off x="3275400" y="3436144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6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3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7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0" y="1707356"/>
            <a:ext cx="9144000" cy="972741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 sz="2400" cap="all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-1" y="4309581"/>
            <a:ext cx="9144002" cy="215504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3" name="Дата 3"/>
          <p:cNvSpPr>
            <a:spLocks noGrp="1"/>
          </p:cNvSpPr>
          <p:nvPr>
            <p:ph type="dt" sz="half" idx="2"/>
          </p:nvPr>
        </p:nvSpPr>
        <p:spPr>
          <a:xfrm>
            <a:off x="0" y="4515966"/>
            <a:ext cx="9144000" cy="207811"/>
          </a:xfrm>
          <a:prstGeom prst="rect">
            <a:avLst/>
          </a:prstGeom>
        </p:spPr>
        <p:txBody>
          <a:bodyPr vert="horz" lIns="0" tIns="36000" rIns="0" bIns="36000" rtlCol="0" anchor="ctr" anchorCtr="0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4" name="Текст 9"/>
          <p:cNvSpPr>
            <a:spLocks noGrp="1"/>
          </p:cNvSpPr>
          <p:nvPr>
            <p:ph type="body" sz="quarter" idx="10" hasCustomPrompt="1"/>
          </p:nvPr>
        </p:nvSpPr>
        <p:spPr>
          <a:xfrm>
            <a:off x="-22" y="2989694"/>
            <a:ext cx="9144590" cy="2166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 typeface="+mj-lt"/>
              <a:buNone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 smtClean="0"/>
              <a:t>Докладчик</a:t>
            </a:r>
            <a:endParaRPr lang="ru-RU" dirty="0"/>
          </a:p>
        </p:txBody>
      </p:sp>
      <p:pic>
        <p:nvPicPr>
          <p:cNvPr id="2" name="Picture 2" descr="\\172.20.88.76\Shara\брендбук 2019\ЭНЕРГИЯ_ЛОГО_2019\англ_цвет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429" y="3435846"/>
            <a:ext cx="1679667" cy="53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files\home\Photo\Аудит\РОСКОСМОС_ЛОГО_2018\roscosmos-logo-main-eng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134" y="195485"/>
            <a:ext cx="2304256" cy="170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79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120979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60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(цветная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G:\Clipart\earth-from-space-wallpaper_4595887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9" r="4464" b="2247"/>
          <a:stretch/>
        </p:blipFill>
        <p:spPr bwMode="auto">
          <a:xfrm>
            <a:off x="-50334" y="-1880"/>
            <a:ext cx="9244667" cy="514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0334" y="1707356"/>
            <a:ext cx="9244668" cy="972741"/>
          </a:xfrm>
          <a:prstGeom prst="rect">
            <a:avLst/>
          </a:prstGeom>
          <a:effectLst>
            <a:outerShdw blurRad="76200" dist="12700" dir="5400000" algn="t" rotWithShape="0">
              <a:prstClr val="black">
                <a:alpha val="60000"/>
              </a:prstClr>
            </a:outerShdw>
          </a:effectLst>
        </p:spPr>
        <p:txBody>
          <a:bodyPr anchor="b" anchorCtr="0">
            <a:normAutofit/>
          </a:bodyPr>
          <a:lstStyle>
            <a:lvl1pPr>
              <a:defRPr sz="2400" cap="all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-50334" y="4299942"/>
            <a:ext cx="9244668" cy="2160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-50333" y="4536801"/>
            <a:ext cx="9253826" cy="216694"/>
          </a:xfrm>
          <a:prstGeom prst="rect">
            <a:avLst/>
          </a:prstGeom>
          <a:noFill/>
        </p:spPr>
        <p:txBody>
          <a:bodyPr vert="horz" lIns="0" tIns="36000" rIns="0" bIns="36000" rtlCol="0" anchor="ctr" anchorCtr="0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0" hasCustomPrompt="1"/>
          </p:nvPr>
        </p:nvSpPr>
        <p:spPr>
          <a:xfrm>
            <a:off x="-50358" y="3075806"/>
            <a:ext cx="9245262" cy="216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 typeface="+mj-lt"/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 smtClean="0"/>
              <a:t>Докладчик</a:t>
            </a:r>
            <a:endParaRPr lang="ru-RU" dirty="0"/>
          </a:p>
        </p:txBody>
      </p:sp>
      <p:pic>
        <p:nvPicPr>
          <p:cNvPr id="3074" name="Picture 2" descr="\\172.20.88.76\Shara\брендбук 2019\ЭНЕРГИЯ_ЛОГО_2019\англ_выворотк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425" y="3508077"/>
            <a:ext cx="1413696" cy="45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\files\home\Photo\Аудит\РОСКОСМОС_ЛОГО_2018\roscosmos-logo-main-colorback-eng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989" y="51470"/>
            <a:ext cx="204174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70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ставк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0" y="1491854"/>
            <a:ext cx="9143434" cy="11882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 sz="2400" cap="all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0" y="2680098"/>
            <a:ext cx="9143434" cy="59374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19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2"/>
          <p:cNvSpPr>
            <a:spLocks noGrp="1"/>
          </p:cNvSpPr>
          <p:nvPr>
            <p:ph idx="1"/>
          </p:nvPr>
        </p:nvSpPr>
        <p:spPr>
          <a:xfrm>
            <a:off x="1403350" y="844153"/>
            <a:ext cx="6337300" cy="3671888"/>
          </a:xfrm>
          <a:prstGeom prst="rect">
            <a:avLst/>
          </a:prstGeom>
        </p:spPr>
        <p:txBody>
          <a:bodyPr vert="horz" lIns="91440" tIns="72000" rIns="91440" bIns="72000" rtlCol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5976963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66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(широкий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395288" y="844153"/>
            <a:ext cx="8353426" cy="367188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3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рисунок + подпис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8353424" cy="30241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>
          <a:xfrm>
            <a:off x="395288" y="3868341"/>
            <a:ext cx="8352858" cy="64770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0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рисунок большой + подпис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8353177" cy="36718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67544" y="3938740"/>
            <a:ext cx="8208912" cy="52322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rtlCol="0" anchor="b" anchorCtr="0">
            <a:spAutoFit/>
          </a:bodyPr>
          <a:lstStyle/>
          <a:p>
            <a:r>
              <a:rPr lang="ru-RU" sz="1400" dirty="0" smtClean="0">
                <a:solidFill>
                  <a:srgbClr val="52555B"/>
                </a:solidFill>
                <a:latin typeface="+mn-lt"/>
              </a:rPr>
              <a:t>Подпись</a:t>
            </a:r>
            <a:r>
              <a:rPr lang="ru-RU" sz="1400" baseline="0" dirty="0" smtClean="0">
                <a:solidFill>
                  <a:srgbClr val="52555B"/>
                </a:solidFill>
                <a:latin typeface="+mn-lt"/>
              </a:rPr>
              <a:t> к картинкам </a:t>
            </a:r>
            <a:r>
              <a:rPr lang="ru-RU" sz="1400" dirty="0" smtClean="0">
                <a:solidFill>
                  <a:srgbClr val="52555B"/>
                </a:solidFill>
                <a:latin typeface="+mn-lt"/>
              </a:rPr>
              <a:t>набирается шрифтом </a:t>
            </a:r>
            <a:r>
              <a:rPr lang="en-US" sz="1400" dirty="0" smtClean="0">
                <a:solidFill>
                  <a:srgbClr val="52555B"/>
                </a:solidFill>
                <a:latin typeface="+mn-lt"/>
              </a:rPr>
              <a:t>Arial 1</a:t>
            </a:r>
            <a:r>
              <a:rPr lang="ru-RU" sz="1400" dirty="0" smtClean="0">
                <a:solidFill>
                  <a:srgbClr val="52555B"/>
                </a:solidFill>
                <a:latin typeface="+mn-lt"/>
              </a:rPr>
              <a:t>4</a:t>
            </a:r>
            <a:r>
              <a:rPr lang="en-US" sz="1400" dirty="0" smtClean="0">
                <a:solidFill>
                  <a:srgbClr val="52555B"/>
                </a:solidFill>
                <a:latin typeface="+mn-lt"/>
              </a:rPr>
              <a:t>pt. </a:t>
            </a:r>
            <a:r>
              <a:rPr lang="ru-RU" sz="1400" dirty="0" smtClean="0">
                <a:solidFill>
                  <a:srgbClr val="52555B"/>
                </a:solidFill>
                <a:latin typeface="+mn-lt"/>
              </a:rPr>
              <a:t>Здесь мы напишем несколько предложений, чтобы проиллюстрировать вид текста на странице.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 txBox="1">
            <a:spLocks/>
          </p:cNvSpPr>
          <p:nvPr userDrawn="1"/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56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(цветная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G:\Clipart\earth-from-space-wallpaper_4595887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9" r="4464" b="2247"/>
          <a:stretch/>
        </p:blipFill>
        <p:spPr bwMode="auto">
          <a:xfrm>
            <a:off x="-50334" y="-1880"/>
            <a:ext cx="9244667" cy="514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5767" y="1707356"/>
            <a:ext cx="9244668" cy="972741"/>
          </a:xfrm>
          <a:effectLst>
            <a:outerShdw blurRad="76200" dist="12700" dir="5400000" algn="t" rotWithShape="0">
              <a:prstClr val="black">
                <a:alpha val="60000"/>
              </a:prstClr>
            </a:outerShdw>
          </a:effectLst>
        </p:spPr>
        <p:txBody>
          <a:bodyPr anchor="b" anchorCtr="0">
            <a:normAutofit/>
          </a:bodyPr>
          <a:lstStyle>
            <a:lvl1pPr>
              <a:defRPr sz="2400" cap="all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-45767" y="4305447"/>
            <a:ext cx="9244668" cy="2160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-50346" y="4531161"/>
            <a:ext cx="9253826" cy="216694"/>
          </a:xfrm>
          <a:prstGeom prst="rect">
            <a:avLst/>
          </a:prstGeom>
          <a:noFill/>
        </p:spPr>
        <p:txBody>
          <a:bodyPr vert="horz" lIns="0" tIns="36000" rIns="0" bIns="36000" rtlCol="0" anchor="ctr" anchorCtr="0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0" hasCustomPrompt="1"/>
          </p:nvPr>
        </p:nvSpPr>
        <p:spPr>
          <a:xfrm>
            <a:off x="-46064" y="3075806"/>
            <a:ext cx="9245262" cy="216000"/>
          </a:xfrm>
        </p:spPr>
        <p:txBody>
          <a:bodyPr>
            <a:normAutofit/>
          </a:bodyPr>
          <a:lstStyle>
            <a:lvl1pPr marL="0" indent="0" algn="ctr">
              <a:buFont typeface="+mj-lt"/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 smtClean="0"/>
              <a:t>Докладчик</a:t>
            </a:r>
            <a:endParaRPr lang="ru-RU" dirty="0"/>
          </a:p>
        </p:txBody>
      </p:sp>
      <p:pic>
        <p:nvPicPr>
          <p:cNvPr id="4" name="Picture 2" descr="E:\Рестайлинг логотипа\потуги 9\для брендбука\лого бел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487" y="3572462"/>
            <a:ext cx="1440160" cy="43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172.20.88.76\Shara\МЕДИАТЕКА\ЛОГОТИПЫ ВСЕХ\РОСКОСМОС\2018_Изменения\roscosmos-logo-main-colorback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073" y="123477"/>
            <a:ext cx="2042989" cy="151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81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ки 2+1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716463" y="844153"/>
            <a:ext cx="4032251" cy="36718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395288" y="844153"/>
            <a:ext cx="4032250" cy="17275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6"/>
          </p:nvPr>
        </p:nvSpPr>
        <p:spPr>
          <a:xfrm>
            <a:off x="395288" y="2787255"/>
            <a:ext cx="4032250" cy="17287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8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рисунок + 1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4032250" cy="36718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1" name="Объект 4"/>
          <p:cNvSpPr>
            <a:spLocks noGrp="1"/>
          </p:cNvSpPr>
          <p:nvPr>
            <p:ph sz="quarter" idx="19"/>
          </p:nvPr>
        </p:nvSpPr>
        <p:spPr>
          <a:xfrm>
            <a:off x="4716463" y="844153"/>
            <a:ext cx="4032250" cy="367188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0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рисунка + 2 текс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4"/>
            <a:ext cx="4032250" cy="17276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6"/>
          </p:nvPr>
        </p:nvSpPr>
        <p:spPr>
          <a:xfrm>
            <a:off x="395289" y="2787253"/>
            <a:ext cx="4032249" cy="1728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8"/>
          </p:nvPr>
        </p:nvSpPr>
        <p:spPr>
          <a:xfrm>
            <a:off x="4716463" y="844153"/>
            <a:ext cx="4032251" cy="172759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Объект 4"/>
          <p:cNvSpPr>
            <a:spLocks noGrp="1"/>
          </p:cNvSpPr>
          <p:nvPr>
            <p:ph sz="quarter" idx="19"/>
          </p:nvPr>
        </p:nvSpPr>
        <p:spPr>
          <a:xfrm>
            <a:off x="4716463" y="2787253"/>
            <a:ext cx="4032251" cy="172878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9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рисунка + 3 текс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403350" y="844154"/>
            <a:ext cx="3024188" cy="10798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6"/>
          </p:nvPr>
        </p:nvSpPr>
        <p:spPr>
          <a:xfrm>
            <a:off x="1403351" y="2139553"/>
            <a:ext cx="3024187" cy="10798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8"/>
          </p:nvPr>
        </p:nvSpPr>
        <p:spPr>
          <a:xfrm>
            <a:off x="4716463" y="844153"/>
            <a:ext cx="4032250" cy="1079897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Объект 4"/>
          <p:cNvSpPr>
            <a:spLocks noGrp="1"/>
          </p:cNvSpPr>
          <p:nvPr>
            <p:ph sz="quarter" idx="19"/>
          </p:nvPr>
        </p:nvSpPr>
        <p:spPr>
          <a:xfrm>
            <a:off x="4716463" y="2139553"/>
            <a:ext cx="4032250" cy="1079897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20"/>
          </p:nvPr>
        </p:nvSpPr>
        <p:spPr>
          <a:xfrm>
            <a:off x="1403350" y="3436144"/>
            <a:ext cx="3024188" cy="10798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4" name="Объект 4"/>
          <p:cNvSpPr>
            <a:spLocks noGrp="1"/>
          </p:cNvSpPr>
          <p:nvPr>
            <p:ph sz="quarter" idx="21"/>
          </p:nvPr>
        </p:nvSpPr>
        <p:spPr>
          <a:xfrm>
            <a:off x="4716463" y="3436144"/>
            <a:ext cx="4032251" cy="107989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200" baseline="0"/>
            </a:lvl1pPr>
            <a:lvl2pPr>
              <a:defRPr sz="1200" baseline="0"/>
            </a:lvl2pPr>
            <a:lvl3pPr>
              <a:defRPr sz="1200" baseline="0"/>
            </a:lvl3pPr>
            <a:lvl4pPr>
              <a:defRPr sz="1200" baseline="0"/>
            </a:lvl4pPr>
            <a:lvl5pPr>
              <a:defRPr sz="1200" baseline="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77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рисунка + 3 широких текс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2592387" cy="10798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6"/>
          </p:nvPr>
        </p:nvSpPr>
        <p:spPr>
          <a:xfrm>
            <a:off x="395288" y="2139553"/>
            <a:ext cx="2592386" cy="10798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8"/>
          </p:nvPr>
        </p:nvSpPr>
        <p:spPr>
          <a:xfrm>
            <a:off x="3276601" y="844154"/>
            <a:ext cx="5472112" cy="1079896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Объект 4"/>
          <p:cNvSpPr>
            <a:spLocks noGrp="1"/>
          </p:cNvSpPr>
          <p:nvPr>
            <p:ph sz="quarter" idx="19"/>
          </p:nvPr>
        </p:nvSpPr>
        <p:spPr>
          <a:xfrm>
            <a:off x="3276601" y="2139553"/>
            <a:ext cx="5472112" cy="1079897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20"/>
          </p:nvPr>
        </p:nvSpPr>
        <p:spPr>
          <a:xfrm>
            <a:off x="395288" y="3436144"/>
            <a:ext cx="2592387" cy="10798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4" name="Объект 4"/>
          <p:cNvSpPr>
            <a:spLocks noGrp="1"/>
          </p:cNvSpPr>
          <p:nvPr>
            <p:ph sz="quarter" idx="21"/>
          </p:nvPr>
        </p:nvSpPr>
        <p:spPr>
          <a:xfrm>
            <a:off x="3276601" y="3436144"/>
            <a:ext cx="5472113" cy="107989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4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рисунка + 2 подписи (вертикально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951570"/>
            <a:ext cx="4032250" cy="30243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>
          <a:xfrm>
            <a:off x="395288" y="4083918"/>
            <a:ext cx="4032250" cy="432123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4716462" y="951570"/>
            <a:ext cx="4032252" cy="30243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3" name="Текст 9"/>
          <p:cNvSpPr>
            <a:spLocks noGrp="1"/>
          </p:cNvSpPr>
          <p:nvPr>
            <p:ph type="body" sz="quarter" idx="13"/>
          </p:nvPr>
        </p:nvSpPr>
        <p:spPr>
          <a:xfrm>
            <a:off x="4716463" y="4083918"/>
            <a:ext cx="4032250" cy="432123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4" name="Текст 9"/>
          <p:cNvSpPr>
            <a:spLocks noGrp="1"/>
          </p:cNvSpPr>
          <p:nvPr>
            <p:ph type="body" sz="quarter" idx="14"/>
          </p:nvPr>
        </p:nvSpPr>
        <p:spPr>
          <a:xfrm>
            <a:off x="395288" y="735546"/>
            <a:ext cx="4032250" cy="21591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5" name="Текст 9"/>
          <p:cNvSpPr>
            <a:spLocks noGrp="1"/>
          </p:cNvSpPr>
          <p:nvPr>
            <p:ph type="body" sz="quarter" idx="15"/>
          </p:nvPr>
        </p:nvSpPr>
        <p:spPr>
          <a:xfrm>
            <a:off x="4716464" y="735546"/>
            <a:ext cx="4031703" cy="21591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7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рисунка + 2 текста (вертикально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4032250" cy="17275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4716463" y="844153"/>
            <a:ext cx="4032250" cy="17275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Объект 4"/>
          <p:cNvSpPr>
            <a:spLocks noGrp="1"/>
          </p:cNvSpPr>
          <p:nvPr>
            <p:ph sz="quarter" idx="18"/>
          </p:nvPr>
        </p:nvSpPr>
        <p:spPr>
          <a:xfrm>
            <a:off x="395288" y="2787254"/>
            <a:ext cx="4032250" cy="17287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Объект 4"/>
          <p:cNvSpPr>
            <a:spLocks noGrp="1"/>
          </p:cNvSpPr>
          <p:nvPr>
            <p:ph sz="quarter" idx="19"/>
          </p:nvPr>
        </p:nvSpPr>
        <p:spPr>
          <a:xfrm>
            <a:off x="4716463" y="2787254"/>
            <a:ext cx="4032250" cy="17287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69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рисунка + 3 текста (вертикально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ъект 4"/>
          <p:cNvSpPr>
            <a:spLocks noGrp="1"/>
          </p:cNvSpPr>
          <p:nvPr>
            <p:ph sz="quarter" idx="18"/>
          </p:nvPr>
        </p:nvSpPr>
        <p:spPr>
          <a:xfrm>
            <a:off x="395289" y="2571750"/>
            <a:ext cx="2592387" cy="194429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6" name="Объект 4"/>
          <p:cNvSpPr>
            <a:spLocks noGrp="1"/>
          </p:cNvSpPr>
          <p:nvPr>
            <p:ph sz="quarter" idx="19"/>
          </p:nvPr>
        </p:nvSpPr>
        <p:spPr>
          <a:xfrm>
            <a:off x="3276600" y="2571750"/>
            <a:ext cx="2590800" cy="19442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8" name="Объект 4"/>
          <p:cNvSpPr>
            <a:spLocks noGrp="1"/>
          </p:cNvSpPr>
          <p:nvPr>
            <p:ph sz="quarter" idx="21"/>
          </p:nvPr>
        </p:nvSpPr>
        <p:spPr>
          <a:xfrm>
            <a:off x="6156326" y="2571750"/>
            <a:ext cx="2592388" cy="194429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Рисунок 3"/>
          <p:cNvSpPr>
            <a:spLocks noGrp="1"/>
          </p:cNvSpPr>
          <p:nvPr>
            <p:ph type="pic" sz="quarter" idx="14"/>
          </p:nvPr>
        </p:nvSpPr>
        <p:spPr>
          <a:xfrm>
            <a:off x="395289" y="844451"/>
            <a:ext cx="2592386" cy="15115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22"/>
          </p:nvPr>
        </p:nvSpPr>
        <p:spPr>
          <a:xfrm>
            <a:off x="3276600" y="844117"/>
            <a:ext cx="2590800" cy="15121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3"/>
          </p:nvPr>
        </p:nvSpPr>
        <p:spPr>
          <a:xfrm>
            <a:off x="6156326" y="844116"/>
            <a:ext cx="2592388" cy="15121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66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рисунка + 3 заголовка + 3 текста (вертикально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ъект 4"/>
          <p:cNvSpPr>
            <a:spLocks noGrp="1"/>
          </p:cNvSpPr>
          <p:nvPr>
            <p:ph sz="quarter" idx="18"/>
          </p:nvPr>
        </p:nvSpPr>
        <p:spPr>
          <a:xfrm>
            <a:off x="395289" y="2787253"/>
            <a:ext cx="2592387" cy="17287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6" name="Объект 4"/>
          <p:cNvSpPr>
            <a:spLocks noGrp="1"/>
          </p:cNvSpPr>
          <p:nvPr>
            <p:ph sz="quarter" idx="19"/>
          </p:nvPr>
        </p:nvSpPr>
        <p:spPr>
          <a:xfrm>
            <a:off x="3276600" y="2787253"/>
            <a:ext cx="2590800" cy="17287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8" name="Объект 4"/>
          <p:cNvSpPr>
            <a:spLocks noGrp="1"/>
          </p:cNvSpPr>
          <p:nvPr>
            <p:ph sz="quarter" idx="21"/>
          </p:nvPr>
        </p:nvSpPr>
        <p:spPr>
          <a:xfrm>
            <a:off x="6156326" y="2787253"/>
            <a:ext cx="2592388" cy="17287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Рисунок 3"/>
          <p:cNvSpPr>
            <a:spLocks noGrp="1"/>
          </p:cNvSpPr>
          <p:nvPr>
            <p:ph type="pic" sz="quarter" idx="14"/>
          </p:nvPr>
        </p:nvSpPr>
        <p:spPr>
          <a:xfrm>
            <a:off x="395287" y="951310"/>
            <a:ext cx="2592388" cy="16204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22"/>
          </p:nvPr>
        </p:nvSpPr>
        <p:spPr>
          <a:xfrm>
            <a:off x="3276600" y="951310"/>
            <a:ext cx="2590800" cy="1620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3"/>
          </p:nvPr>
        </p:nvSpPr>
        <p:spPr>
          <a:xfrm>
            <a:off x="6156326" y="951310"/>
            <a:ext cx="2592388" cy="1620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7" name="Текст 9"/>
          <p:cNvSpPr>
            <a:spLocks noGrp="1"/>
          </p:cNvSpPr>
          <p:nvPr>
            <p:ph type="body" sz="quarter" idx="15"/>
          </p:nvPr>
        </p:nvSpPr>
        <p:spPr>
          <a:xfrm>
            <a:off x="395288" y="735546"/>
            <a:ext cx="2592387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8" name="Текст 9"/>
          <p:cNvSpPr>
            <a:spLocks noGrp="1"/>
          </p:cNvSpPr>
          <p:nvPr>
            <p:ph type="body" sz="quarter" idx="24"/>
          </p:nvPr>
        </p:nvSpPr>
        <p:spPr>
          <a:xfrm>
            <a:off x="6156325" y="729718"/>
            <a:ext cx="2592388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9" name="Текст 9"/>
          <p:cNvSpPr>
            <a:spLocks noGrp="1"/>
          </p:cNvSpPr>
          <p:nvPr>
            <p:ph type="body" sz="quarter" idx="25"/>
          </p:nvPr>
        </p:nvSpPr>
        <p:spPr>
          <a:xfrm>
            <a:off x="3276600" y="735546"/>
            <a:ext cx="2590801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2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рисунк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3"/>
          <p:cNvSpPr>
            <a:spLocks noGrp="1"/>
          </p:cNvSpPr>
          <p:nvPr>
            <p:ph type="pic" sz="quarter" idx="14"/>
          </p:nvPr>
        </p:nvSpPr>
        <p:spPr>
          <a:xfrm>
            <a:off x="1403350" y="951571"/>
            <a:ext cx="3024188" cy="1620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8" name="Текст 9"/>
          <p:cNvSpPr>
            <a:spLocks noGrp="1"/>
          </p:cNvSpPr>
          <p:nvPr>
            <p:ph type="body" sz="quarter" idx="15"/>
          </p:nvPr>
        </p:nvSpPr>
        <p:spPr>
          <a:xfrm>
            <a:off x="1403350" y="735546"/>
            <a:ext cx="3024188" cy="21591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4"/>
          </p:nvPr>
        </p:nvSpPr>
        <p:spPr>
          <a:xfrm>
            <a:off x="4716464" y="951570"/>
            <a:ext cx="3023888" cy="16201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25"/>
          </p:nvPr>
        </p:nvSpPr>
        <p:spPr>
          <a:xfrm>
            <a:off x="4716897" y="735547"/>
            <a:ext cx="3023753" cy="21591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4" name="Рисунок 3"/>
          <p:cNvSpPr>
            <a:spLocks noGrp="1"/>
          </p:cNvSpPr>
          <p:nvPr>
            <p:ph type="pic" sz="quarter" idx="26"/>
          </p:nvPr>
        </p:nvSpPr>
        <p:spPr>
          <a:xfrm>
            <a:off x="1403350" y="2896121"/>
            <a:ext cx="3024188" cy="16199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5" name="Текст 9"/>
          <p:cNvSpPr>
            <a:spLocks noGrp="1"/>
          </p:cNvSpPr>
          <p:nvPr>
            <p:ph type="body" sz="quarter" idx="27"/>
          </p:nvPr>
        </p:nvSpPr>
        <p:spPr>
          <a:xfrm>
            <a:off x="1403350" y="2680097"/>
            <a:ext cx="3024188" cy="21568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9" name="Рисунок 3"/>
          <p:cNvSpPr>
            <a:spLocks noGrp="1"/>
          </p:cNvSpPr>
          <p:nvPr>
            <p:ph type="pic" sz="quarter" idx="30"/>
          </p:nvPr>
        </p:nvSpPr>
        <p:spPr>
          <a:xfrm>
            <a:off x="4716464" y="2902474"/>
            <a:ext cx="3024186" cy="16199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30" name="Текст 9"/>
          <p:cNvSpPr>
            <a:spLocks noGrp="1"/>
          </p:cNvSpPr>
          <p:nvPr>
            <p:ph type="body" sz="quarter" idx="31"/>
          </p:nvPr>
        </p:nvSpPr>
        <p:spPr>
          <a:xfrm>
            <a:off x="4707387" y="2680097"/>
            <a:ext cx="3033243" cy="21568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120979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ста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0" y="1491854"/>
            <a:ext cx="9143434" cy="1188244"/>
          </a:xfrm>
        </p:spPr>
        <p:txBody>
          <a:bodyPr anchor="b" anchorCtr="0">
            <a:noAutofit/>
          </a:bodyPr>
          <a:lstStyle>
            <a:lvl1pPr>
              <a:defRPr sz="2400" cap="all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93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рисунка (широкие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3"/>
          <p:cNvSpPr>
            <a:spLocks noGrp="1"/>
          </p:cNvSpPr>
          <p:nvPr>
            <p:ph type="pic" sz="quarter" idx="14"/>
          </p:nvPr>
        </p:nvSpPr>
        <p:spPr>
          <a:xfrm>
            <a:off x="395288" y="951750"/>
            <a:ext cx="4031684" cy="16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4"/>
          </p:nvPr>
        </p:nvSpPr>
        <p:spPr>
          <a:xfrm>
            <a:off x="4716464" y="951570"/>
            <a:ext cx="4032250" cy="16201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4" name="Рисунок 3"/>
          <p:cNvSpPr>
            <a:spLocks noGrp="1"/>
          </p:cNvSpPr>
          <p:nvPr>
            <p:ph type="pic" sz="quarter" idx="26"/>
          </p:nvPr>
        </p:nvSpPr>
        <p:spPr>
          <a:xfrm>
            <a:off x="395289" y="2895786"/>
            <a:ext cx="4032249" cy="16202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5" name="Текст 9"/>
          <p:cNvSpPr>
            <a:spLocks noGrp="1"/>
          </p:cNvSpPr>
          <p:nvPr>
            <p:ph type="body" sz="quarter" idx="27"/>
          </p:nvPr>
        </p:nvSpPr>
        <p:spPr>
          <a:xfrm>
            <a:off x="395288" y="2680098"/>
            <a:ext cx="4032233" cy="21568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9" name="Рисунок 3"/>
          <p:cNvSpPr>
            <a:spLocks noGrp="1"/>
          </p:cNvSpPr>
          <p:nvPr>
            <p:ph type="pic" sz="quarter" idx="30"/>
          </p:nvPr>
        </p:nvSpPr>
        <p:spPr>
          <a:xfrm>
            <a:off x="4716464" y="2895787"/>
            <a:ext cx="4032250" cy="16202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30" name="Текст 9"/>
          <p:cNvSpPr>
            <a:spLocks noGrp="1"/>
          </p:cNvSpPr>
          <p:nvPr>
            <p:ph type="body" sz="quarter" idx="31"/>
          </p:nvPr>
        </p:nvSpPr>
        <p:spPr>
          <a:xfrm>
            <a:off x="4716464" y="2675712"/>
            <a:ext cx="4032250" cy="22007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31" name="Текст 9"/>
          <p:cNvSpPr>
            <a:spLocks noGrp="1"/>
          </p:cNvSpPr>
          <p:nvPr>
            <p:ph type="body" sz="quarter" idx="32"/>
          </p:nvPr>
        </p:nvSpPr>
        <p:spPr>
          <a:xfrm>
            <a:off x="395288" y="736154"/>
            <a:ext cx="4032232" cy="2160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32" name="Текст 9"/>
          <p:cNvSpPr>
            <a:spLocks noGrp="1"/>
          </p:cNvSpPr>
          <p:nvPr>
            <p:ph type="body" sz="quarter" idx="33"/>
          </p:nvPr>
        </p:nvSpPr>
        <p:spPr>
          <a:xfrm>
            <a:off x="4716464" y="735546"/>
            <a:ext cx="4032250" cy="21602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5976963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9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рисунков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Рисунок 3"/>
          <p:cNvSpPr>
            <a:spLocks noGrp="1"/>
          </p:cNvSpPr>
          <p:nvPr>
            <p:ph type="pic" sz="quarter" idx="14"/>
          </p:nvPr>
        </p:nvSpPr>
        <p:spPr>
          <a:xfrm>
            <a:off x="395288" y="1059582"/>
            <a:ext cx="2592387" cy="15121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7" name="Текст 9"/>
          <p:cNvSpPr>
            <a:spLocks noGrp="1"/>
          </p:cNvSpPr>
          <p:nvPr>
            <p:ph type="body" sz="quarter" idx="15"/>
          </p:nvPr>
        </p:nvSpPr>
        <p:spPr>
          <a:xfrm>
            <a:off x="395288" y="844154"/>
            <a:ext cx="2592387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7" name="Рисунок 3"/>
          <p:cNvSpPr>
            <a:spLocks noGrp="1"/>
          </p:cNvSpPr>
          <p:nvPr>
            <p:ph type="pic" sz="quarter" idx="22"/>
          </p:nvPr>
        </p:nvSpPr>
        <p:spPr>
          <a:xfrm>
            <a:off x="6156325" y="1059582"/>
            <a:ext cx="2592388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8" name="Текст 9"/>
          <p:cNvSpPr>
            <a:spLocks noGrp="1"/>
          </p:cNvSpPr>
          <p:nvPr>
            <p:ph type="body" sz="quarter" idx="23"/>
          </p:nvPr>
        </p:nvSpPr>
        <p:spPr>
          <a:xfrm>
            <a:off x="6156325" y="838327"/>
            <a:ext cx="2592371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9" name="Рисунок 3"/>
          <p:cNvSpPr>
            <a:spLocks noGrp="1"/>
          </p:cNvSpPr>
          <p:nvPr>
            <p:ph type="pic" sz="quarter" idx="24"/>
          </p:nvPr>
        </p:nvSpPr>
        <p:spPr>
          <a:xfrm>
            <a:off x="3276600" y="1059582"/>
            <a:ext cx="25908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0" name="Текст 9"/>
          <p:cNvSpPr>
            <a:spLocks noGrp="1"/>
          </p:cNvSpPr>
          <p:nvPr>
            <p:ph type="body" sz="quarter" idx="25"/>
          </p:nvPr>
        </p:nvSpPr>
        <p:spPr>
          <a:xfrm>
            <a:off x="3276600" y="844154"/>
            <a:ext cx="2590801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Рисунок 3"/>
          <p:cNvSpPr>
            <a:spLocks noGrp="1"/>
          </p:cNvSpPr>
          <p:nvPr>
            <p:ph type="pic" sz="quarter" idx="26"/>
          </p:nvPr>
        </p:nvSpPr>
        <p:spPr>
          <a:xfrm>
            <a:off x="395288" y="3004341"/>
            <a:ext cx="2592387" cy="1511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28" name="Текст 9"/>
          <p:cNvSpPr>
            <a:spLocks noGrp="1"/>
          </p:cNvSpPr>
          <p:nvPr>
            <p:ph type="body" sz="quarter" idx="27"/>
          </p:nvPr>
        </p:nvSpPr>
        <p:spPr>
          <a:xfrm>
            <a:off x="395288" y="2787848"/>
            <a:ext cx="2592387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9" name="Рисунок 3"/>
          <p:cNvSpPr>
            <a:spLocks noGrp="1"/>
          </p:cNvSpPr>
          <p:nvPr>
            <p:ph type="pic" sz="quarter" idx="28"/>
          </p:nvPr>
        </p:nvSpPr>
        <p:spPr>
          <a:xfrm>
            <a:off x="6156326" y="3004341"/>
            <a:ext cx="2592389" cy="1511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30" name="Текст 9"/>
          <p:cNvSpPr>
            <a:spLocks noGrp="1"/>
          </p:cNvSpPr>
          <p:nvPr>
            <p:ph type="body" sz="quarter" idx="29"/>
          </p:nvPr>
        </p:nvSpPr>
        <p:spPr>
          <a:xfrm>
            <a:off x="6156327" y="2787848"/>
            <a:ext cx="2592387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30"/>
          </p:nvPr>
        </p:nvSpPr>
        <p:spPr>
          <a:xfrm>
            <a:off x="3276600" y="3004341"/>
            <a:ext cx="2590800" cy="1511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38" name="Текст 9"/>
          <p:cNvSpPr>
            <a:spLocks noGrp="1"/>
          </p:cNvSpPr>
          <p:nvPr>
            <p:ph type="body" sz="quarter" idx="31"/>
          </p:nvPr>
        </p:nvSpPr>
        <p:spPr>
          <a:xfrm>
            <a:off x="3276600" y="2787848"/>
            <a:ext cx="2590801" cy="21569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1400" b="1"/>
            </a:lvl1pPr>
            <a:lvl2pPr algn="ctr">
              <a:defRPr sz="1200"/>
            </a:lvl2pPr>
            <a:lvl3pPr algn="ctr">
              <a:defRPr sz="1200"/>
            </a:lvl3pPr>
            <a:lvl4pPr algn="ctr">
              <a:defRPr sz="1200"/>
            </a:lvl4pPr>
            <a:lvl5pPr algn="ctr"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37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 userDrawn="1"/>
        </p:nvSpPr>
        <p:spPr>
          <a:xfrm>
            <a:off x="6156325" y="844154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 userDrawn="1"/>
        </p:nvSpPr>
        <p:spPr>
          <a:xfrm>
            <a:off x="6156325" y="2139450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 userDrawn="1"/>
        </p:nvSpPr>
        <p:spPr>
          <a:xfrm>
            <a:off x="6156325" y="3436041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 userDrawn="1"/>
        </p:nvSpPr>
        <p:spPr>
          <a:xfrm>
            <a:off x="395288" y="844154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 userDrawn="1"/>
        </p:nvSpPr>
        <p:spPr>
          <a:xfrm>
            <a:off x="395288" y="2139450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 userDrawn="1"/>
        </p:nvSpPr>
        <p:spPr>
          <a:xfrm>
            <a:off x="395288" y="3437705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 userDrawn="1"/>
        </p:nvSpPr>
        <p:spPr>
          <a:xfrm>
            <a:off x="395288" y="8441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 userDrawn="1"/>
        </p:nvSpPr>
        <p:spPr>
          <a:xfrm>
            <a:off x="395288" y="181570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 userDrawn="1"/>
        </p:nvSpPr>
        <p:spPr>
          <a:xfrm>
            <a:off x="395288" y="27872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 userDrawn="1"/>
        </p:nvSpPr>
        <p:spPr>
          <a:xfrm>
            <a:off x="395288" y="3761659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 userDrawn="1"/>
        </p:nvSpPr>
        <p:spPr>
          <a:xfrm>
            <a:off x="2555875" y="8441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 userDrawn="1"/>
        </p:nvSpPr>
        <p:spPr>
          <a:xfrm>
            <a:off x="2555875" y="181570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 userDrawn="1"/>
        </p:nvSpPr>
        <p:spPr>
          <a:xfrm>
            <a:off x="2555875" y="27872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 userDrawn="1"/>
        </p:nvSpPr>
        <p:spPr>
          <a:xfrm>
            <a:off x="2555875" y="3761659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 userDrawn="1"/>
        </p:nvSpPr>
        <p:spPr>
          <a:xfrm>
            <a:off x="4716463" y="8441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 userDrawn="1"/>
        </p:nvSpPr>
        <p:spPr>
          <a:xfrm>
            <a:off x="4716463" y="181570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 userDrawn="1"/>
        </p:nvSpPr>
        <p:spPr>
          <a:xfrm>
            <a:off x="4716463" y="27872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Прямоугольник 81"/>
          <p:cNvSpPr/>
          <p:nvPr userDrawn="1"/>
        </p:nvSpPr>
        <p:spPr>
          <a:xfrm>
            <a:off x="4716463" y="3761659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 userDrawn="1"/>
        </p:nvSpPr>
        <p:spPr>
          <a:xfrm>
            <a:off x="6877050" y="8441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Прямоугольник 83"/>
          <p:cNvSpPr/>
          <p:nvPr userDrawn="1"/>
        </p:nvSpPr>
        <p:spPr>
          <a:xfrm>
            <a:off x="6877050" y="181570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Прямоугольник 84"/>
          <p:cNvSpPr/>
          <p:nvPr userDrawn="1"/>
        </p:nvSpPr>
        <p:spPr>
          <a:xfrm>
            <a:off x="6877050" y="2787253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Прямоугольник 85"/>
          <p:cNvSpPr/>
          <p:nvPr userDrawn="1"/>
        </p:nvSpPr>
        <p:spPr>
          <a:xfrm>
            <a:off x="6877050" y="3761659"/>
            <a:ext cx="1873250" cy="756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 userDrawn="1"/>
        </p:nvSpPr>
        <p:spPr>
          <a:xfrm>
            <a:off x="3275400" y="2140097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 userDrawn="1"/>
        </p:nvSpPr>
        <p:spPr>
          <a:xfrm>
            <a:off x="3275400" y="844154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 userDrawn="1"/>
        </p:nvSpPr>
        <p:spPr>
          <a:xfrm>
            <a:off x="3275400" y="3436144"/>
            <a:ext cx="2592000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6" cy="534084"/>
          </a:xfrm>
          <a:prstGeom prst="rect">
            <a:avLst/>
          </a:prstGeo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3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1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2"/>
          <p:cNvSpPr>
            <a:spLocks noGrp="1"/>
          </p:cNvSpPr>
          <p:nvPr>
            <p:ph idx="1"/>
          </p:nvPr>
        </p:nvSpPr>
        <p:spPr>
          <a:xfrm>
            <a:off x="1403350" y="844153"/>
            <a:ext cx="6337300" cy="3671888"/>
          </a:xfrm>
          <a:prstGeom prst="rect">
            <a:avLst/>
          </a:prstGeom>
        </p:spPr>
        <p:txBody>
          <a:bodyPr vert="horz" lIns="91440" tIns="72000" rIns="91440" bIns="72000" rtlCol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/>
            </a:lvl1pPr>
            <a:lvl2pPr>
              <a:spcBef>
                <a:spcPts val="0"/>
              </a:spcBef>
              <a:defRPr sz="1400"/>
            </a:lvl2pPr>
            <a:lvl3pPr>
              <a:spcBef>
                <a:spcPts val="0"/>
              </a:spcBef>
              <a:defRPr sz="1400"/>
            </a:lvl3pPr>
            <a:lvl4pPr>
              <a:spcBef>
                <a:spcPts val="0"/>
              </a:spcBef>
              <a:defRPr sz="1400"/>
            </a:lvl4pPr>
            <a:lvl5pPr>
              <a:spcBef>
                <a:spcPts val="0"/>
              </a:spcBef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83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(широкий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395288" y="844153"/>
            <a:ext cx="8353426" cy="3671888"/>
          </a:xfrm>
        </p:spPr>
        <p:txBody>
          <a:bodyPr anchor="ctr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2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рисунок +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8353424" cy="302418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>
          <a:xfrm>
            <a:off x="395288" y="3868341"/>
            <a:ext cx="8352858" cy="647701"/>
          </a:xfrm>
        </p:spPr>
        <p:txBody>
          <a:bodyPr>
            <a:noAutofit/>
          </a:bodyPr>
          <a:lstStyle>
            <a:lvl1pPr>
              <a:defRPr sz="1400" baseline="0"/>
            </a:lvl1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120979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 flipV="1">
            <a:off x="1258888" y="86917"/>
            <a:ext cx="0" cy="54054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27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рисунок большой +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95288" y="844153"/>
            <a:ext cx="8353177" cy="367188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67544" y="3938740"/>
            <a:ext cx="8208912" cy="52322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rtlCol="0" anchor="b" anchorCtr="0">
            <a:spAutoFit/>
          </a:bodyPr>
          <a:lstStyle/>
          <a:p>
            <a:r>
              <a:rPr lang="ru-RU" sz="1400" dirty="0" smtClean="0">
                <a:solidFill>
                  <a:srgbClr val="52555B"/>
                </a:solidFill>
                <a:latin typeface="+mn-lt"/>
              </a:rPr>
              <a:t>Подпись</a:t>
            </a:r>
            <a:r>
              <a:rPr lang="ru-RU" sz="1400" baseline="0" dirty="0" smtClean="0">
                <a:solidFill>
                  <a:srgbClr val="52555B"/>
                </a:solidFill>
                <a:latin typeface="+mn-lt"/>
              </a:rPr>
              <a:t> к картинкам </a:t>
            </a:r>
            <a:r>
              <a:rPr lang="ru-RU" sz="1400" dirty="0" smtClean="0">
                <a:solidFill>
                  <a:srgbClr val="52555B"/>
                </a:solidFill>
                <a:latin typeface="+mn-lt"/>
              </a:rPr>
              <a:t>набирается шрифтом </a:t>
            </a:r>
            <a:r>
              <a:rPr lang="en-US" sz="1400" dirty="0" smtClean="0">
                <a:solidFill>
                  <a:srgbClr val="52555B"/>
                </a:solidFill>
                <a:latin typeface="+mn-lt"/>
              </a:rPr>
              <a:t>Arial 1</a:t>
            </a:r>
            <a:r>
              <a:rPr lang="ru-RU" sz="1400" dirty="0" smtClean="0">
                <a:solidFill>
                  <a:srgbClr val="52555B"/>
                </a:solidFill>
                <a:latin typeface="+mn-lt"/>
              </a:rPr>
              <a:t>4</a:t>
            </a:r>
            <a:r>
              <a:rPr lang="en-US" sz="1400" dirty="0" smtClean="0">
                <a:solidFill>
                  <a:srgbClr val="52555B"/>
                </a:solidFill>
                <a:latin typeface="+mn-lt"/>
              </a:rPr>
              <a:t>pt. </a:t>
            </a:r>
            <a:r>
              <a:rPr lang="ru-RU" sz="1400" dirty="0" smtClean="0">
                <a:solidFill>
                  <a:srgbClr val="52555B"/>
                </a:solidFill>
                <a:latin typeface="+mn-lt"/>
              </a:rPr>
              <a:t>Здесь мы напишем несколько предложений, чтобы проиллюстрировать вид текста на странице.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048971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 txBox="1">
            <a:spLocks/>
          </p:cNvSpPr>
          <p:nvPr userDrawn="1"/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74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ки 2+1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716463" y="844153"/>
            <a:ext cx="4032251" cy="367188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395288" y="844153"/>
            <a:ext cx="4032250" cy="172759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6"/>
          </p:nvPr>
        </p:nvSpPr>
        <p:spPr>
          <a:xfrm>
            <a:off x="395288" y="2787255"/>
            <a:ext cx="4032250" cy="1728787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ru-RU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03350" y="86916"/>
            <a:ext cx="6120979" cy="534084"/>
          </a:xfrm>
        </p:spPr>
        <p:txBody>
          <a:bodyPr tIns="36000" bIns="36000" anchor="ctr" anchorCtr="0">
            <a:noAutofit/>
          </a:bodyPr>
          <a:lstStyle>
            <a:lvl1pPr algn="ctr">
              <a:defRPr sz="1800" cap="all" baseline="0"/>
            </a:lvl1pPr>
          </a:lstStyle>
          <a:p>
            <a:endParaRPr lang="en-US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80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7.jp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62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825" y="627460"/>
            <a:ext cx="8642350" cy="4104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247964" y="4755146"/>
            <a:ext cx="648072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5220150" y="4898404"/>
            <a:ext cx="3600000" cy="126743"/>
          </a:xfrm>
          <a:prstGeom prst="rect">
            <a:avLst/>
          </a:prstGeom>
        </p:spPr>
        <p:txBody>
          <a:bodyPr vert="horz" lIns="90000" tIns="36000" rIns="90000" bIns="36000" rtlCol="0" anchor="ctr" anchorCtr="0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220150" y="4755146"/>
            <a:ext cx="3600000" cy="126743"/>
          </a:xfrm>
          <a:prstGeom prst="rect">
            <a:avLst/>
          </a:prstGeom>
        </p:spPr>
        <p:txBody>
          <a:bodyPr vert="horz" lIns="90000" tIns="36000" rIns="90000" bIns="36000" rtlCol="0" anchor="ctr" anchorCtr="0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232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6" r:id="rId2"/>
    <p:sldLayoutId id="2147483688" r:id="rId3"/>
    <p:sldLayoutId id="2147483712" r:id="rId4"/>
    <p:sldLayoutId id="2147483668" r:id="rId5"/>
    <p:sldLayoutId id="2147483675" r:id="rId6"/>
    <p:sldLayoutId id="2147483679" r:id="rId7"/>
    <p:sldLayoutId id="2147483673" r:id="rId8"/>
    <p:sldLayoutId id="2147483689" r:id="rId9"/>
    <p:sldLayoutId id="2147483671" r:id="rId10"/>
    <p:sldLayoutId id="2147483681" r:id="rId11"/>
    <p:sldLayoutId id="2147483708" r:id="rId12"/>
    <p:sldLayoutId id="2147483717" r:id="rId13"/>
    <p:sldLayoutId id="2147483680" r:id="rId14"/>
    <p:sldLayoutId id="2147483677" r:id="rId15"/>
    <p:sldLayoutId id="2147483711" r:id="rId16"/>
    <p:sldLayoutId id="2147483718" r:id="rId17"/>
    <p:sldLayoutId id="2147483678" r:id="rId18"/>
    <p:sldLayoutId id="2147483690" r:id="rId19"/>
    <p:sldLayoutId id="2147483682" r:id="rId20"/>
    <p:sldLayoutId id="2147483719" r:id="rId2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65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96938" indent="-176213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58888" indent="-185738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11313" indent="-176213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929" userDrawn="1">
          <p15:clr>
            <a:srgbClr val="F26B43"/>
          </p15:clr>
        </p15:guide>
        <p15:guide id="5" pos="884" userDrawn="1">
          <p15:clr>
            <a:srgbClr val="F26B43"/>
          </p15:clr>
        </p15:guide>
        <p15:guide id="6" pos="204" userDrawn="1">
          <p15:clr>
            <a:srgbClr val="F26B43"/>
          </p15:clr>
        </p15:guide>
        <p15:guide id="7" orient="horz" pos="618" userDrawn="1">
          <p15:clr>
            <a:srgbClr val="F26B43"/>
          </p15:clr>
        </p15:guide>
        <p15:guide id="8" pos="55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247964" y="4755146"/>
            <a:ext cx="648072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5220150" y="4898404"/>
            <a:ext cx="3600000" cy="126743"/>
          </a:xfrm>
          <a:prstGeom prst="rect">
            <a:avLst/>
          </a:prstGeom>
        </p:spPr>
        <p:txBody>
          <a:bodyPr vert="horz" lIns="90000" tIns="36000" rIns="90000" bIns="36000" rtlCol="0" anchor="ctr" anchorCtr="0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220150" y="4755146"/>
            <a:ext cx="3600000" cy="126743"/>
          </a:xfrm>
          <a:prstGeom prst="rect">
            <a:avLst/>
          </a:prstGeom>
        </p:spPr>
        <p:txBody>
          <a:bodyPr vert="horz" lIns="90000" tIns="36000" rIns="90000" bIns="36000" rtlCol="0" anchor="ctr" anchorCtr="0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62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1"/>
          </p:nvPr>
        </p:nvSpPr>
        <p:spPr>
          <a:xfrm>
            <a:off x="250825" y="627460"/>
            <a:ext cx="8642350" cy="4104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955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39" r:id="rId2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65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96938" indent="-176213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58888" indent="-185738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11313" indent="-176213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929" userDrawn="1">
          <p15:clr>
            <a:srgbClr val="F26B43"/>
          </p15:clr>
        </p15:guide>
        <p15:guide id="5" pos="884" userDrawn="1">
          <p15:clr>
            <a:srgbClr val="F26B43"/>
          </p15:clr>
        </p15:guide>
        <p15:guide id="6" pos="204" userDrawn="1">
          <p15:clr>
            <a:srgbClr val="F26B43"/>
          </p15:clr>
        </p15:guide>
        <p15:guide id="7" orient="horz" pos="618" userDrawn="1">
          <p15:clr>
            <a:srgbClr val="F26B43"/>
          </p15:clr>
        </p15:guide>
        <p15:guide id="8" pos="55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Наименование проекта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6510" y="4444478"/>
            <a:ext cx="9144002" cy="215504"/>
          </a:xfrm>
        </p:spPr>
        <p:txBody>
          <a:bodyPr/>
          <a:lstStyle/>
          <a:p>
            <a:r>
              <a:rPr lang="ru-RU" dirty="0" smtClean="0"/>
              <a:t>Акселератор ПАО «РКК «Энергия»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>
          <a:xfrm>
            <a:off x="0" y="4659982"/>
            <a:ext cx="9144000" cy="207811"/>
          </a:xfrm>
        </p:spPr>
        <p:txBody>
          <a:bodyPr/>
          <a:lstStyle/>
          <a:p>
            <a:r>
              <a:rPr lang="ru-RU" dirty="0" smtClean="0"/>
              <a:t>Дата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Докладчик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800498"/>
            <a:ext cx="1368152" cy="43204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Лого проекта (при наличии)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4803998"/>
            <a:ext cx="907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Примечание</a:t>
            </a:r>
            <a:r>
              <a:rPr lang="ru-RU" sz="1000" dirty="0" smtClean="0"/>
              <a:t>: Правила оформления и содержание презентации носят рекомендательный характер, окончательное решение за автором проекта.</a:t>
            </a:r>
            <a:endParaRPr lang="ru-RU" sz="1000" dirty="0"/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-36086" y="2715766"/>
            <a:ext cx="9144590" cy="216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+mj-lt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365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58888" indent="-185738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11313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Основное направление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21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История проекта, поддержки</a:t>
            </a:r>
            <a:endParaRPr lang="ru-RU" dirty="0"/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1043608" y="698871"/>
            <a:ext cx="6912342" cy="216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+mj-lt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365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58888" indent="-185738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11313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Гранты, субсидии, премии, которые получали члены команды по теме проекта. Публикации, выступления, письма, рекомендации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70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План-график</a:t>
            </a:r>
            <a:endParaRPr lang="ru-RU" dirty="0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1043608" y="698871"/>
            <a:ext cx="6912342" cy="216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+mj-lt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365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58888" indent="-185738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11313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Цели проекта на ближайшие три года</a:t>
            </a:r>
            <a:endParaRPr lang="ru-RU" dirty="0"/>
          </a:p>
        </p:txBody>
      </p:sp>
      <p:graphicFrame>
        <p:nvGraphicFramePr>
          <p:cNvPr id="8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34037"/>
              </p:ext>
            </p:extLst>
          </p:nvPr>
        </p:nvGraphicFramePr>
        <p:xfrm>
          <a:off x="107504" y="1203598"/>
          <a:ext cx="8857380" cy="2151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879">
                  <a:extLst>
                    <a:ext uri="{9D8B030D-6E8A-4147-A177-3AD203B41FA5}">
                      <a16:colId xmlns:a16="http://schemas.microsoft.com/office/drawing/2014/main" xmlns="" val="1461360319"/>
                    </a:ext>
                  </a:extLst>
                </a:gridCol>
                <a:gridCol w="2370200">
                  <a:extLst>
                    <a:ext uri="{9D8B030D-6E8A-4147-A177-3AD203B41FA5}">
                      <a16:colId xmlns:a16="http://schemas.microsoft.com/office/drawing/2014/main" xmlns="" val="88249408"/>
                    </a:ext>
                  </a:extLst>
                </a:gridCol>
                <a:gridCol w="1553441">
                  <a:extLst>
                    <a:ext uri="{9D8B030D-6E8A-4147-A177-3AD203B41FA5}">
                      <a16:colId xmlns:a16="http://schemas.microsoft.com/office/drawing/2014/main" xmlns="" val="423517160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630820944"/>
                    </a:ext>
                  </a:extLst>
                </a:gridCol>
                <a:gridCol w="1656580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</a:p>
                  </a:txBody>
                  <a:tcPr marL="90000" marR="90000" marT="40500" marB="40500">
                    <a:lnR w="12700" cmpd="sng">
                      <a:noFill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работы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начала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окончания</a:t>
                      </a:r>
                      <a:endParaRPr lang="ru-RU" sz="10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strike="noStrike" kern="1200" spc="-1" dirty="0" smtClean="0">
                          <a:solidFill>
                            <a:srgbClr val="000000"/>
                          </a:solidFill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ФИО ответственного за данную работу</a:t>
                      </a:r>
                      <a:endParaRPr lang="en-US" sz="1000" b="1" strike="noStrike" kern="1200" spc="-1" dirty="0" smtClean="0">
                        <a:solidFill>
                          <a:srgbClr val="000000"/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30379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94284015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62868227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2.1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28424790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2.2 … 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48261023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22924338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3.1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53805084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50430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18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896233443"/>
              </p:ext>
            </p:extLst>
          </p:nvPr>
        </p:nvGraphicFramePr>
        <p:xfrm>
          <a:off x="170993" y="1203598"/>
          <a:ext cx="8713800" cy="112229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2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518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6487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8687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93741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rPr>
                        <a:t>№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T="34290" marB="3429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rPr>
                        <a:t>ФИО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rPr>
                        <a:t>Выполняемая роль в проекте</a:t>
                      </a:r>
                      <a:endParaRPr lang="en-US" sz="1100" b="1" kern="1200" dirty="0" smtClean="0">
                        <a:solidFill>
                          <a:schemeClr val="tx1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rPr>
                        <a:t>Какую организацию / ВУЗ  представляет/контакты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690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/>
                        <a:t>1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760" marR="6876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8690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/>
                        <a:t>2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760" marR="6876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690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/>
                        <a:t>…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760" marR="6876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3939172"/>
            <a:ext cx="8712968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ru-RU" sz="1100" dirty="0" smtClean="0"/>
              <a:t>Желательно с фото членов команды. При </a:t>
            </a:r>
            <a:r>
              <a:rPr lang="ru-RU" sz="1100" dirty="0"/>
              <a:t>необходимости, указать не только те роли (компетенции), которые имеются в авторском коллективе, но и недостающие в настоящий момент, но необходимые для реализации инновационного проекта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Команда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92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Ресурсы и риски</a:t>
            </a:r>
            <a:endParaRPr lang="ru-RU" dirty="0"/>
          </a:p>
        </p:txBody>
      </p:sp>
      <p:sp>
        <p:nvSpPr>
          <p:cNvPr id="11" name="Заголовок 2"/>
          <p:cNvSpPr>
            <a:spLocks noGrp="1"/>
          </p:cNvSpPr>
          <p:nvPr>
            <p:ph type="title"/>
          </p:nvPr>
        </p:nvSpPr>
        <p:spPr>
          <a:xfrm>
            <a:off x="1403649" y="662980"/>
            <a:ext cx="6048971" cy="324594"/>
          </a:xfrm>
        </p:spPr>
        <p:txBody>
          <a:bodyPr vert="horz" lIns="68580" tIns="27000" rIns="68580" bIns="27000" rtlCol="0" anchor="ctr" anchorCtr="0">
            <a:noAutofit/>
          </a:bodyPr>
          <a:lstStyle/>
          <a:p>
            <a:r>
              <a:rPr lang="ru-RU" sz="1200" b="0" dirty="0"/>
              <a:t>Оценка</a:t>
            </a:r>
            <a:r>
              <a:rPr lang="ru-RU" sz="1200" b="0" spc="-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b="0" dirty="0"/>
              <a:t>ресурсов</a:t>
            </a: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1547884" y="2895228"/>
            <a:ext cx="6048971" cy="324594"/>
          </a:xfrm>
          <a:prstGeom prst="rect">
            <a:avLst/>
          </a:prstGeom>
        </p:spPr>
        <p:txBody>
          <a:bodyPr vert="horz" lIns="68580" tIns="27000" rIns="68580" bIns="270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18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1200" b="0" dirty="0"/>
              <a:t>Оценка </a:t>
            </a:r>
            <a:r>
              <a:rPr lang="ru-RU" sz="1200" b="0" dirty="0" smtClean="0"/>
              <a:t>рисков</a:t>
            </a:r>
            <a:endParaRPr lang="ru-RU" sz="1200" b="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191312"/>
              </p:ext>
            </p:extLst>
          </p:nvPr>
        </p:nvGraphicFramePr>
        <p:xfrm>
          <a:off x="274512" y="3208754"/>
          <a:ext cx="8595713" cy="17731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1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963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6190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№</a:t>
                      </a:r>
                      <a:endParaRPr lang="ru-RU" sz="1100" b="1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Описание риска</a:t>
                      </a:r>
                      <a:endParaRPr lang="ru-RU" sz="1100" b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Влияние на проект</a:t>
                      </a:r>
                      <a:endParaRPr lang="ru-RU" sz="1100" b="1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Вероятность наступления</a:t>
                      </a:r>
                      <a:endParaRPr lang="ru-RU" sz="1100" b="1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Способ управления</a:t>
                      </a:r>
                      <a:endParaRPr lang="ru-RU" sz="1100" b="1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68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en-US" sz="1100" dirty="0" smtClean="0"/>
                        <a:t>1</a:t>
                      </a:r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100" dirty="0" smtClean="0"/>
                        <a:t>Суть вероятного события, которое может привести к потере ресурсов</a:t>
                      </a:r>
                      <a:endParaRPr lang="ru-RU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ru-RU" sz="1100" kern="1200" dirty="0" smtClean="0"/>
                        <a:t>Сильное / среднее / слабое</a:t>
                      </a:r>
                      <a:endParaRPr lang="ru-RU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100" dirty="0" smtClean="0"/>
                        <a:t>Высокая / средняя / низкая</a:t>
                      </a:r>
                      <a:endParaRPr lang="ru-RU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100" dirty="0" smtClean="0"/>
                        <a:t>Принятие / предотвращение / перенос / смягчение / эксплуатация / др. </a:t>
                      </a:r>
                      <a:endParaRPr lang="ru-RU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06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100" dirty="0" smtClean="0"/>
                        <a:t>2</a:t>
                      </a:r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06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100" dirty="0" smtClean="0"/>
                        <a:t>…</a:t>
                      </a:r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072634"/>
              </p:ext>
            </p:extLst>
          </p:nvPr>
        </p:nvGraphicFramePr>
        <p:xfrm>
          <a:off x="274513" y="940502"/>
          <a:ext cx="8595713" cy="18112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1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370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390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883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97933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№</a:t>
                      </a:r>
                      <a:endParaRPr lang="ru-RU" sz="1100" b="1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Наименование ресурса</a:t>
                      </a:r>
                      <a:endParaRPr lang="ru-RU" sz="1100" b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Критичность для проекта</a:t>
                      </a:r>
                      <a:endParaRPr lang="ru-RU" sz="1100" b="1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dirty="0" smtClean="0"/>
                        <a:t>Источник</a:t>
                      </a:r>
                      <a:endParaRPr lang="ru-RU" sz="1100" b="1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ru-RU" sz="1100" b="1" kern="1200" dirty="0" smtClean="0"/>
                        <a:t>Готовность ресурса</a:t>
                      </a:r>
                      <a:endParaRPr lang="ru-RU" sz="1100" b="1" kern="1200" dirty="0">
                        <a:solidFill>
                          <a:schemeClr val="tx1"/>
                        </a:solidFill>
                        <a:latin typeface="Arial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8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en-US" sz="1100" dirty="0" smtClean="0"/>
                        <a:t>1</a:t>
                      </a:r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100" dirty="0" smtClean="0"/>
                        <a:t>Ресурсы</a:t>
                      </a:r>
                      <a:r>
                        <a:rPr lang="ru-RU" sz="1100" baseline="0" dirty="0" smtClean="0"/>
                        <a:t> должны быть перечислены в привязке к конкретным работам проекта</a:t>
                      </a:r>
                      <a:endParaRPr lang="ru-RU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ru-RU" sz="1100" kern="1200" dirty="0" smtClean="0"/>
                        <a:t>Критически важен именно этот ресурс/ указать альтернативу, если может быть заменен</a:t>
                      </a:r>
                      <a:endParaRPr lang="ru-RU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/>
                        <a:t>Наименование потенциального источника предоставления</a:t>
                      </a:r>
                      <a:r>
                        <a:rPr lang="ru-RU" sz="1100" kern="1200" baseline="0" dirty="0" smtClean="0"/>
                        <a:t> ресурса</a:t>
                      </a:r>
                      <a:endParaRPr lang="ru-RU" sz="11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/>
                        <a:t>Готов / не готов (оценка готовности потенциального источника предоставить ресурс)</a:t>
                      </a:r>
                      <a:endParaRPr lang="ru-RU" sz="11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06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100" dirty="0" smtClean="0"/>
                        <a:t>2</a:t>
                      </a:r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06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100" dirty="0" smtClean="0"/>
                        <a:t>…</a:t>
                      </a:r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ru-RU" sz="11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06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52400" y="1644254"/>
            <a:ext cx="9143434" cy="11882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Приложение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59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491854"/>
            <a:ext cx="9143434" cy="1188244"/>
          </a:xfrm>
        </p:spPr>
        <p:txBody>
          <a:bodyPr/>
          <a:lstStyle/>
          <a:p>
            <a:r>
              <a:rPr lang="ru-RU" dirty="0" smtClean="0"/>
              <a:t>Образцы оформления слайдов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60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ru-RU" sz="1400" b="1" dirty="0">
                <a:latin typeface="Arial"/>
              </a:rPr>
              <a:t>Нумерованный </a:t>
            </a:r>
            <a:r>
              <a:rPr lang="ru-RU" sz="1400" b="1" dirty="0" smtClean="0">
                <a:latin typeface="Arial"/>
              </a:rPr>
              <a:t>список </a:t>
            </a:r>
            <a:r>
              <a:rPr lang="ru-RU" sz="1400" dirty="0" smtClean="0">
                <a:latin typeface="Arial"/>
              </a:rPr>
              <a:t>оформляется с </a:t>
            </a:r>
            <a:r>
              <a:rPr lang="ru-RU" sz="1400" dirty="0">
                <a:latin typeface="Arial"/>
              </a:rPr>
              <a:t>интервалом </a:t>
            </a:r>
            <a:r>
              <a:rPr lang="ru-RU" sz="1400" dirty="0" smtClean="0">
                <a:latin typeface="Arial"/>
              </a:rPr>
              <a:t>6 пунктов </a:t>
            </a:r>
            <a:r>
              <a:rPr lang="ru-RU" sz="1400" dirty="0">
                <a:latin typeface="Arial"/>
              </a:rPr>
              <a:t>после каждого </a:t>
            </a:r>
            <a:r>
              <a:rPr lang="ru-RU" sz="1400" dirty="0" smtClean="0">
                <a:latin typeface="Arial"/>
              </a:rPr>
              <a:t>элемента</a:t>
            </a:r>
            <a:r>
              <a:rPr lang="en-US" sz="1400" dirty="0" smtClean="0">
                <a:latin typeface="Arial"/>
              </a:rPr>
              <a:t>:</a:t>
            </a:r>
          </a:p>
          <a:p>
            <a:pPr marL="271463" indent="-271463">
              <a:spcAft>
                <a:spcPts val="600"/>
              </a:spcAft>
              <a:buFont typeface="+mj-lt"/>
              <a:buAutoNum type="arabicPeriod"/>
            </a:pPr>
            <a:r>
              <a:rPr lang="ru-RU" sz="1400" dirty="0" smtClean="0">
                <a:latin typeface="Arial"/>
              </a:rPr>
              <a:t>Первый </a:t>
            </a:r>
            <a:r>
              <a:rPr lang="ru-RU" sz="1400" dirty="0">
                <a:latin typeface="Arial"/>
              </a:rPr>
              <a:t>элемент</a:t>
            </a:r>
          </a:p>
          <a:p>
            <a:pPr marL="271463" indent="-271463">
              <a:spcAft>
                <a:spcPts val="600"/>
              </a:spcAft>
              <a:buFont typeface="+mj-lt"/>
              <a:buAutoNum type="arabicPeriod"/>
            </a:pPr>
            <a:r>
              <a:rPr lang="ru-RU" sz="1400" dirty="0">
                <a:latin typeface="Arial"/>
              </a:rPr>
              <a:t>Второй элемент</a:t>
            </a:r>
          </a:p>
          <a:p>
            <a:pPr marL="271463" indent="-271463">
              <a:spcAft>
                <a:spcPts val="600"/>
              </a:spcAft>
              <a:buFont typeface="+mj-lt"/>
              <a:buAutoNum type="arabicPeriod"/>
            </a:pPr>
            <a:r>
              <a:rPr lang="ru-RU" sz="1400" dirty="0">
                <a:latin typeface="Arial"/>
              </a:rPr>
              <a:t>Третий </a:t>
            </a:r>
            <a:r>
              <a:rPr lang="ru-RU" sz="1400" dirty="0" smtClean="0">
                <a:latin typeface="Arial"/>
              </a:rPr>
              <a:t>элемент</a:t>
            </a:r>
            <a:r>
              <a:rPr lang="ru-RU" sz="1400" dirty="0">
                <a:latin typeface="Arial"/>
              </a:rPr>
              <a:t>, который представлен </a:t>
            </a:r>
            <a:r>
              <a:rPr lang="ru-RU" sz="1400" dirty="0" smtClean="0">
                <a:latin typeface="Arial"/>
              </a:rPr>
              <a:t>длинным </a:t>
            </a:r>
            <a:r>
              <a:rPr lang="ru-RU" sz="1400" dirty="0">
                <a:latin typeface="Arial"/>
              </a:rPr>
              <a:t>текстом, </a:t>
            </a:r>
            <a:r>
              <a:rPr lang="ru-RU" sz="1400" dirty="0" smtClean="0">
                <a:latin typeface="Arial"/>
              </a:rPr>
              <a:t>который не умещается в одну строку</a:t>
            </a:r>
            <a:endParaRPr lang="en-US" sz="1400" dirty="0" smtClean="0">
              <a:latin typeface="Arial"/>
            </a:endParaRPr>
          </a:p>
          <a:p>
            <a:pPr>
              <a:spcAft>
                <a:spcPts val="600"/>
              </a:spcAft>
            </a:pPr>
            <a:endParaRPr lang="en-US" sz="1400" dirty="0" smtClean="0"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ru-RU" sz="1400" b="1" dirty="0" smtClean="0">
                <a:latin typeface="Arial"/>
              </a:rPr>
              <a:t>Ненумерованный список</a:t>
            </a:r>
            <a:r>
              <a:rPr lang="en-US" sz="1400" b="1" dirty="0" smtClean="0">
                <a:latin typeface="Arial"/>
              </a:rPr>
              <a:t> </a:t>
            </a:r>
            <a:r>
              <a:rPr lang="ru-RU" sz="1400" dirty="0" smtClean="0">
                <a:latin typeface="Arial"/>
              </a:rPr>
              <a:t>оформляется квадратными «буллитами» (</a:t>
            </a:r>
            <a:r>
              <a:rPr lang="en-US" sz="1400" dirty="0" smtClean="0"/>
              <a:t>▪</a:t>
            </a:r>
            <a:r>
              <a:rPr lang="ru-RU" sz="1400" dirty="0" smtClean="0">
                <a:latin typeface="Arial"/>
              </a:rPr>
              <a:t>) или знаком короткого тире (</a:t>
            </a:r>
            <a:r>
              <a:rPr lang="en-US" sz="1400" dirty="0" smtClean="0">
                <a:latin typeface="Arial"/>
              </a:rPr>
              <a:t>–):</a:t>
            </a:r>
          </a:p>
          <a:p>
            <a:pPr marL="271463" indent="-27146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Arial"/>
              </a:rPr>
              <a:t>Первый элемент</a:t>
            </a:r>
          </a:p>
          <a:p>
            <a:pPr marL="271463" indent="-27146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Arial"/>
              </a:rPr>
              <a:t>Второй элемент</a:t>
            </a:r>
          </a:p>
          <a:p>
            <a:pPr marL="271463" indent="-27146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Arial"/>
              </a:rPr>
              <a:t>Третий элемент, который представлен длинным текстом, настолько длинным, что он не умещается в одну строку</a:t>
            </a:r>
          </a:p>
          <a:p>
            <a:pPr marL="271463" indent="-271463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ru-RU" dirty="0"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слайда </a:t>
            </a:r>
            <a:r>
              <a:rPr lang="ru-RU" dirty="0" smtClean="0"/>
              <a:t>СО СПИСКАМИ</a:t>
            </a:r>
            <a:endParaRPr lang="ru-RU" sz="1400" dirty="0"/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9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Пример многоуровневого списка</a:t>
            </a:r>
            <a:r>
              <a:rPr lang="en-US" b="1" dirty="0" smtClean="0"/>
              <a:t>:</a:t>
            </a:r>
            <a:endParaRPr lang="ru-RU" b="1" dirty="0" smtClean="0"/>
          </a:p>
          <a:p>
            <a:endParaRPr lang="ru-RU" b="1" dirty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b="1" dirty="0"/>
              <a:t>Пилотируемые космические системы</a:t>
            </a:r>
          </a:p>
          <a:p>
            <a:pPr marL="896938" lvl="1" indent="-3556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dirty="0"/>
              <a:t>Международная космическая станция</a:t>
            </a:r>
          </a:p>
          <a:p>
            <a:pPr marL="896938" lvl="1" indent="-3556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dirty="0"/>
              <a:t>Пилотируемые и грузовые космические корабли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b="1" dirty="0"/>
              <a:t>Автоматические космические системы</a:t>
            </a:r>
          </a:p>
          <a:p>
            <a:pPr marL="896938" lvl="1" indent="-3556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dirty="0"/>
              <a:t>Спутники связи</a:t>
            </a:r>
          </a:p>
          <a:p>
            <a:pPr marL="896938" lvl="1" indent="-3556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dirty="0"/>
              <a:t>Спутники ДЗЗ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b="1" dirty="0"/>
              <a:t>Средства выведения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слайда с многоуровневым списком</a:t>
            </a:r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2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952801"/>
              </p:ext>
            </p:extLst>
          </p:nvPr>
        </p:nvGraphicFramePr>
        <p:xfrm>
          <a:off x="395289" y="781270"/>
          <a:ext cx="8353424" cy="200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654">
                  <a:extLst>
                    <a:ext uri="{9D8B030D-6E8A-4147-A177-3AD203B41FA5}">
                      <a16:colId xmlns:a16="http://schemas.microsoft.com/office/drawing/2014/main" xmlns="" val="1461360319"/>
                    </a:ext>
                  </a:extLst>
                </a:gridCol>
                <a:gridCol w="2216048">
                  <a:extLst>
                    <a:ext uri="{9D8B030D-6E8A-4147-A177-3AD203B41FA5}">
                      <a16:colId xmlns:a16="http://schemas.microsoft.com/office/drawing/2014/main" xmlns="" val="88249408"/>
                    </a:ext>
                  </a:extLst>
                </a:gridCol>
                <a:gridCol w="2385764">
                  <a:extLst>
                    <a:ext uri="{9D8B030D-6E8A-4147-A177-3AD203B41FA5}">
                      <a16:colId xmlns:a16="http://schemas.microsoft.com/office/drawing/2014/main" xmlns="" val="4235171608"/>
                    </a:ext>
                  </a:extLst>
                </a:gridCol>
                <a:gridCol w="19823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1640">
                  <a:extLst>
                    <a:ext uri="{9D8B030D-6E8A-4147-A177-3AD203B41FA5}">
                      <a16:colId xmlns:a16="http://schemas.microsoft.com/office/drawing/2014/main" xmlns="" val="2630820944"/>
                    </a:ext>
                  </a:extLst>
                </a:gridCol>
              </a:tblGrid>
              <a:tr h="24102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</a:p>
                  </a:txBody>
                  <a:tcPr marL="90000" marR="90000" marT="40500" marB="40500">
                    <a:lnR w="12700" cmpd="sng">
                      <a:noFill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Первый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столбец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Второй столбец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Третий столбец</a:t>
                      </a: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Страница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30379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Один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Простое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Нечетное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94284015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Два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Простое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Четное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62868227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Три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Простое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Нечетное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28424790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Пять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Простое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Нечетное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48261023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Восемь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Составное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Четное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22924338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Тринадцать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Простое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Нечетное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53805084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Двадцать один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Составное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Нечетное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5043025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288" y="3147814"/>
            <a:ext cx="8353426" cy="1565207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ru-RU" sz="1200" b="1" dirty="0" smtClean="0"/>
              <a:t>Правила оформления таблиц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200" dirty="0" smtClean="0"/>
              <a:t>В таблицах используется шрифт </a:t>
            </a:r>
            <a:r>
              <a:rPr lang="en-US" sz="1200" dirty="0" smtClean="0"/>
              <a:t>Arial </a:t>
            </a:r>
            <a:r>
              <a:rPr lang="ru-RU" sz="1200" dirty="0" smtClean="0"/>
              <a:t>размера 12 </a:t>
            </a:r>
            <a:r>
              <a:rPr lang="ru-RU" sz="1200" dirty="0" err="1" smtClean="0"/>
              <a:t>пт</a:t>
            </a:r>
            <a:r>
              <a:rPr lang="ru-RU" sz="1200" dirty="0" smtClean="0"/>
              <a:t> (10 </a:t>
            </a:r>
            <a:r>
              <a:rPr lang="ru-RU" sz="1200" dirty="0" err="1" smtClean="0"/>
              <a:t>пт</a:t>
            </a:r>
            <a:r>
              <a:rPr lang="ru-RU" sz="1200" dirty="0" smtClean="0"/>
              <a:t> если текста много)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200" dirty="0" smtClean="0"/>
              <a:t>Заголовки столбцов или строк оформляются жирным шрифтом и отделяются</a:t>
            </a:r>
            <a:br>
              <a:rPr lang="ru-RU" sz="1200" dirty="0" smtClean="0"/>
            </a:br>
            <a:r>
              <a:rPr lang="ru-RU" sz="1200" dirty="0" smtClean="0"/>
              <a:t>от таблицы сплошной черной линией толщиной 0,25 </a:t>
            </a:r>
            <a:r>
              <a:rPr lang="ru-RU" sz="1200" dirty="0" err="1" smtClean="0"/>
              <a:t>пт</a:t>
            </a:r>
            <a:endParaRPr lang="ru-RU" sz="1200" dirty="0" smtClean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200" dirty="0" smtClean="0"/>
              <a:t>Строки друг от друга линиями не отделяются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200" dirty="0" smtClean="0"/>
              <a:t>Выделяемые строки отделяются от таблицы сплошными линиями толщиной</a:t>
            </a:r>
            <a:br>
              <a:rPr lang="ru-RU" sz="1200" dirty="0" smtClean="0"/>
            </a:br>
            <a:r>
              <a:rPr lang="en-US" sz="1200" dirty="0" smtClean="0"/>
              <a:t>0,25 </a:t>
            </a:r>
            <a:r>
              <a:rPr lang="ru-RU" sz="1200" dirty="0" err="1" smtClean="0"/>
              <a:t>пт</a:t>
            </a:r>
            <a:r>
              <a:rPr lang="ru-RU" sz="1200" dirty="0" smtClean="0"/>
              <a:t> и слабой заливкой</a:t>
            </a:r>
            <a:endParaRPr lang="ru-RU" sz="12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350" y="86916"/>
            <a:ext cx="6337300" cy="534084"/>
          </a:xfrm>
        </p:spPr>
        <p:txBody>
          <a:bodyPr/>
          <a:lstStyle/>
          <a:p>
            <a:r>
              <a:rPr lang="ru-RU" dirty="0"/>
              <a:t>Образец слайда с таблицей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37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образец слайда-разделителя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5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Правила оформления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5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Текст 8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Шаблон содержит макеты размещения изображений с подписями, текстовыми блоками и таблицами. </a:t>
            </a:r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Макет выбирается в зависимости</a:t>
            </a:r>
            <a:br>
              <a:rPr lang="ru-RU" dirty="0" smtClean="0"/>
            </a:br>
            <a:r>
              <a:rPr lang="ru-RU" dirty="0" smtClean="0"/>
              <a:t>от числа и размеров рисунков.</a:t>
            </a:r>
          </a:p>
          <a:p>
            <a:pPr>
              <a:spcBef>
                <a:spcPts val="0"/>
              </a:spcBef>
            </a:pPr>
            <a:endParaRPr lang="ru-RU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dirty="0" smtClean="0"/>
              <a:t>Макеты имеют разную компоновку —</a:t>
            </a:r>
            <a:br>
              <a:rPr lang="ru-RU" dirty="0" smtClean="0"/>
            </a:br>
            <a:r>
              <a:rPr lang="ru-RU" dirty="0" smtClean="0"/>
              <a:t>с подписями и текстом на 1, 2, 3, 4, 6 изображений.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Образцы слайдов с рисунками</a:t>
            </a: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10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Рисунок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Текст 8"/>
          <p:cNvSpPr>
            <a:spLocks noGrp="1"/>
          </p:cNvSpPr>
          <p:nvPr>
            <p:ph sz="quarter" idx="18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Размер шрифта (14 или 12 </a:t>
            </a:r>
            <a:r>
              <a:rPr lang="ru-RU" dirty="0" err="1" smtClean="0"/>
              <a:t>пт</a:t>
            </a:r>
            <a:r>
              <a:rPr lang="ru-RU" dirty="0" smtClean="0"/>
              <a:t>) выбирается в зависимости от числа рисунков</a:t>
            </a:r>
            <a:r>
              <a:rPr lang="en-US" dirty="0" smtClean="0"/>
              <a:t> </a:t>
            </a:r>
            <a:r>
              <a:rPr lang="ru-RU" dirty="0" smtClean="0"/>
              <a:t>и количества текста.</a:t>
            </a:r>
          </a:p>
          <a:p>
            <a:pPr>
              <a:spcBef>
                <a:spcPts val="0"/>
              </a:spcBef>
            </a:pPr>
            <a:endParaRPr lang="ru-RU" dirty="0"/>
          </a:p>
          <a:p>
            <a:pPr>
              <a:spcBef>
                <a:spcPts val="0"/>
              </a:spcBef>
            </a:pPr>
            <a:r>
              <a:rPr lang="ru-RU" dirty="0" smtClean="0"/>
              <a:t>Шрифт в таблице можно уменьшать</a:t>
            </a:r>
            <a:br>
              <a:rPr lang="ru-RU" dirty="0" smtClean="0"/>
            </a:br>
            <a:r>
              <a:rPr lang="ru-RU" dirty="0" smtClean="0"/>
              <a:t>до 12 и 10 </a:t>
            </a:r>
            <a:r>
              <a:rPr lang="ru-RU" dirty="0" err="1" smtClean="0"/>
              <a:t>пт</a:t>
            </a:r>
            <a:r>
              <a:rPr lang="ru-RU" dirty="0" smtClean="0"/>
              <a:t> соответственно.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9"/>
            <p:extLst>
              <p:ext uri="{D42A27DB-BD31-4B8C-83A1-F6EECF244321}">
                <p14:modId xmlns:p14="http://schemas.microsoft.com/office/powerpoint/2010/main" val="2374580082"/>
              </p:ext>
            </p:extLst>
          </p:nvPr>
        </p:nvGraphicFramePr>
        <p:xfrm>
          <a:off x="4716463" y="3327797"/>
          <a:ext cx="403225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3726"/>
                <a:gridCol w="1178524"/>
              </a:tblGrid>
              <a:tr h="228600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Пример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 таблицы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Название первого параметра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Название второго параметра</a:t>
                      </a:r>
                    </a:p>
                  </a:txBody>
                  <a:tcPr marL="78784" marR="78784"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Название третьего параметра</a:t>
                      </a:r>
                    </a:p>
                  </a:txBody>
                  <a:tcPr marL="78784" marR="78784"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Образцы слайдов с рисунками</a:t>
            </a:r>
            <a:endParaRPr lang="ru-RU" dirty="0"/>
          </a:p>
        </p:txBody>
      </p:sp>
      <p:sp>
        <p:nvSpPr>
          <p:cNvPr id="8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Рисунок 3"/>
          <p:cNvSpPr>
            <a:spLocks noGrp="1"/>
          </p:cNvSpPr>
          <p:nvPr>
            <p:ph type="pic" sz="quarter" idx="16"/>
          </p:nvPr>
        </p:nvSpPr>
        <p:spPr/>
      </p:sp>
      <p:graphicFrame>
        <p:nvGraphicFramePr>
          <p:cNvPr id="17" name="Объект 16"/>
          <p:cNvGraphicFramePr>
            <a:graphicFrameLocks noGrp="1"/>
          </p:cNvGraphicFramePr>
          <p:nvPr>
            <p:ph sz="quarter" idx="18"/>
            <p:extLst>
              <p:ext uri="{D42A27DB-BD31-4B8C-83A1-F6EECF244321}">
                <p14:modId xmlns:p14="http://schemas.microsoft.com/office/powerpoint/2010/main" val="3781248455"/>
              </p:ext>
            </p:extLst>
          </p:nvPr>
        </p:nvGraphicFramePr>
        <p:xfrm>
          <a:off x="4716464" y="844154"/>
          <a:ext cx="4032621" cy="110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5553"/>
                <a:gridCol w="1147068"/>
              </a:tblGrid>
              <a:tr h="214020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Первый элемент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020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Название первого параметра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Первый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Название второго параметра</a:t>
                      </a: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Второй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Название третьего параметра</a:t>
                      </a: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Третий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Название четвертого параметра</a:t>
                      </a: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Четвертый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0024" marR="90024" marT="27000" marB="27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Объект 17"/>
          <p:cNvGraphicFramePr>
            <a:graphicFrameLocks noGrp="1"/>
          </p:cNvGraphicFramePr>
          <p:nvPr>
            <p:ph sz="quarter" idx="19"/>
            <p:extLst>
              <p:ext uri="{D42A27DB-BD31-4B8C-83A1-F6EECF244321}">
                <p14:modId xmlns:p14="http://schemas.microsoft.com/office/powerpoint/2010/main" val="1452620345"/>
              </p:ext>
            </p:extLst>
          </p:nvPr>
        </p:nvGraphicFramePr>
        <p:xfrm>
          <a:off x="4716463" y="2139554"/>
          <a:ext cx="4032402" cy="1108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844043"/>
                <a:gridCol w="1188359"/>
              </a:tblGrid>
              <a:tr h="214020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Второй элемент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  <a:tc>
                  <a:txBody>
                    <a:bodyPr/>
                    <a:lstStyle/>
                    <a:p>
                      <a:pPr algn="r"/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</a:tr>
              <a:tr h="21402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Название первого параметра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Первый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Название второго параметра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Второй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Название третьего параметра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Третий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Название четвертого параметра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Четвертый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77805" marR="77805" marT="27000" marB="27000"/>
                </a:tc>
              </a:tr>
            </a:tbl>
          </a:graphicData>
        </a:graphic>
      </p:graphicFrame>
      <p:sp>
        <p:nvSpPr>
          <p:cNvPr id="7" name="Рисунок 6"/>
          <p:cNvSpPr>
            <a:spLocks noGrp="1"/>
          </p:cNvSpPr>
          <p:nvPr>
            <p:ph type="pic" sz="quarter" idx="20"/>
          </p:nvPr>
        </p:nvSpPr>
        <p:spPr/>
      </p:sp>
      <p:graphicFrame>
        <p:nvGraphicFramePr>
          <p:cNvPr id="19" name="Объект 18"/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3330172019"/>
              </p:ext>
            </p:extLst>
          </p:nvPr>
        </p:nvGraphicFramePr>
        <p:xfrm>
          <a:off x="4716464" y="3436144"/>
          <a:ext cx="4032251" cy="1108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879873"/>
                <a:gridCol w="1152378"/>
              </a:tblGrid>
              <a:tr h="214020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Третий элемент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  <a:tc>
                  <a:txBody>
                    <a:bodyPr/>
                    <a:lstStyle/>
                    <a:p>
                      <a:pPr algn="r"/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</a:tr>
              <a:tr h="21402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Название первого параметра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Первый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Название второго параметра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Второй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Название третьего параметра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Третий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</a:tr>
              <a:tr h="21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Название четвертого параметра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Четвертый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78784" marR="78784" marT="27000" marB="27000"/>
                </a:tc>
              </a:tr>
            </a:tbl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Образцы слайдов с рисунками</a:t>
            </a:r>
          </a:p>
        </p:txBody>
      </p:sp>
      <p:sp>
        <p:nvSpPr>
          <p:cNvPr id="11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0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Текст 23"/>
          <p:cNvSpPr>
            <a:spLocks noGrp="1"/>
          </p:cNvSpPr>
          <p:nvPr>
            <p:ph sz="quarter" idx="18"/>
          </p:nvPr>
        </p:nvSpPr>
        <p:spPr>
          <a:xfrm>
            <a:off x="395289" y="2787252"/>
            <a:ext cx="2592387" cy="1872729"/>
          </a:xfrm>
        </p:spPr>
        <p:txBody>
          <a:bodyPr anchor="t"/>
          <a:lstStyle/>
          <a:p>
            <a:pPr algn="l"/>
            <a:r>
              <a:rPr lang="ru-RU" sz="1400" b="0" dirty="0" smtClean="0"/>
              <a:t>Описание первого элемента. Один или несколько абзацев текста</a:t>
            </a:r>
          </a:p>
          <a:p>
            <a:pPr algn="l"/>
            <a:endParaRPr lang="ru-RU" sz="1400" b="0" dirty="0"/>
          </a:p>
          <a:p>
            <a:pPr algn="l"/>
            <a:r>
              <a:rPr lang="ru-RU" dirty="0" smtClean="0"/>
              <a:t>Ш</a:t>
            </a:r>
            <a:r>
              <a:rPr lang="ru-RU" sz="1400" b="0" dirty="0" smtClean="0"/>
              <a:t>рифт </a:t>
            </a:r>
            <a:r>
              <a:rPr lang="en-US" sz="1400" b="0" dirty="0" smtClean="0"/>
              <a:t>Arial </a:t>
            </a:r>
            <a:r>
              <a:rPr lang="ru-RU" spc="-20" dirty="0" smtClean="0"/>
              <a:t> </a:t>
            </a:r>
            <a:r>
              <a:rPr lang="ru-RU" sz="1400" b="0" spc="-20" dirty="0" smtClean="0"/>
              <a:t>от 10 до 14 </a:t>
            </a:r>
            <a:r>
              <a:rPr lang="ru-RU" sz="1400" b="0" spc="-20" dirty="0" err="1" smtClean="0"/>
              <a:t>пт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b="0" dirty="0" smtClean="0"/>
              <a:t>в зависимости от объема текста и количества рисунков</a:t>
            </a:r>
            <a:endParaRPr lang="ru-RU" sz="1400" b="0" dirty="0"/>
          </a:p>
        </p:txBody>
      </p:sp>
      <p:sp>
        <p:nvSpPr>
          <p:cNvPr id="26" name="Текст 25"/>
          <p:cNvSpPr>
            <a:spLocks noGrp="1"/>
          </p:cNvSpPr>
          <p:nvPr>
            <p:ph sz="quarter" idx="19"/>
          </p:nvPr>
        </p:nvSpPr>
        <p:spPr/>
        <p:txBody>
          <a:bodyPr anchor="t"/>
          <a:lstStyle/>
          <a:p>
            <a:pPr algn="l"/>
            <a:r>
              <a:rPr lang="ru-RU" sz="1400" b="0" dirty="0"/>
              <a:t>Описание </a:t>
            </a:r>
            <a:r>
              <a:rPr lang="ru-RU" sz="1400" b="0" dirty="0" smtClean="0"/>
              <a:t>второго элемента может </a:t>
            </a:r>
            <a:r>
              <a:rPr lang="ru-RU" sz="1400" b="0" dirty="0"/>
              <a:t>быть представлено несколькими абзацами текста</a:t>
            </a:r>
          </a:p>
          <a:p>
            <a:pPr algn="l"/>
            <a:endParaRPr lang="ru-RU" sz="1400" b="0" dirty="0"/>
          </a:p>
          <a:p>
            <a:pPr algn="l"/>
            <a:r>
              <a:rPr lang="ru-RU" sz="1400" b="0" dirty="0" smtClean="0"/>
              <a:t>Оформляется шрифтом одного размера</a:t>
            </a:r>
            <a:endParaRPr lang="ru-RU" sz="1400" b="0" dirty="0"/>
          </a:p>
        </p:txBody>
      </p:sp>
      <p:sp>
        <p:nvSpPr>
          <p:cNvPr id="28" name="Текст 27"/>
          <p:cNvSpPr>
            <a:spLocks noGrp="1"/>
          </p:cNvSpPr>
          <p:nvPr>
            <p:ph sz="quarter" idx="21"/>
          </p:nvPr>
        </p:nvSpPr>
        <p:spPr/>
        <p:txBody>
          <a:bodyPr anchor="t"/>
          <a:lstStyle/>
          <a:p>
            <a:pPr algn="l"/>
            <a:r>
              <a:rPr lang="ru-RU" sz="1400" b="0" dirty="0"/>
              <a:t>Описание </a:t>
            </a:r>
            <a:r>
              <a:rPr lang="ru-RU" sz="1400" b="0" dirty="0" smtClean="0"/>
              <a:t>третьего элемента оформляется аналогично</a:t>
            </a:r>
            <a:endParaRPr lang="ru-RU" sz="1400" b="0" dirty="0"/>
          </a:p>
          <a:p>
            <a:pPr algn="l"/>
            <a:endParaRPr lang="ru-RU" sz="1400" b="0" dirty="0"/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Рисунок 2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4" name="Рисунок 3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5" name="Текст 1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1400" dirty="0"/>
              <a:t>Первый заголовок</a:t>
            </a: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ru-RU" sz="1400" dirty="0"/>
              <a:t>Третий заголовок</a:t>
            </a:r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ru-RU" sz="1400" dirty="0"/>
              <a:t>Второй заголовок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403350" y="86916"/>
            <a:ext cx="6120979" cy="534084"/>
          </a:xfrm>
        </p:spPr>
        <p:txBody>
          <a:bodyPr/>
          <a:lstStyle/>
          <a:p>
            <a:r>
              <a:rPr lang="ru-RU" dirty="0" smtClean="0"/>
              <a:t>Образцы слайдов с рисунками</a:t>
            </a:r>
            <a:endParaRPr lang="ru-RU" dirty="0"/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3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915566"/>
            <a:ext cx="7920880" cy="3959845"/>
          </a:xfrm>
        </p:spPr>
        <p:txBody>
          <a:bodyPr/>
          <a:lstStyle/>
          <a:p>
            <a:r>
              <a:rPr lang="ru-RU" b="1" dirty="0" smtClean="0"/>
              <a:t>Основные правила набора текста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Текст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набирается шрифтом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Arial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14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пт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с одинарным интервалом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без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«красной строки», центрируется по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вертикали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Расстояние между абзацами — одна пустая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строка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 абзаце не более двух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строк. Подзаголовки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внутри текста имеют тот же размер и выделяются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жирным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Для большого количества текста на слайде используется макет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текстовым блоком во всю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ширину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минимальный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кегль – 6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случае, если информация не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размещается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одном слайде допускается создание дополнительного слайда с аналогичным заголовком (не более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двух)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обязательно указание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ссылок в виде примечания (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Arial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9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)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источники по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наиболее важным приводимым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сторонним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оценкам и мнениям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все оценки приводятся 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единицах СИ и рублях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(с использованиям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округлений максимум до десятых)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19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028385" y="4731544"/>
            <a:ext cx="720329" cy="325041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152400" y="1644254"/>
            <a:ext cx="9143434" cy="11882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err="1" smtClean="0"/>
              <a:t>содержани</a:t>
            </a:r>
            <a:r>
              <a:rPr lang="ru-RU" dirty="0" err="1"/>
              <a:t>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25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Описание проблемы</a:t>
            </a:r>
            <a:endParaRPr lang="ru-RU" dirty="0"/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1403648" y="843558"/>
            <a:ext cx="6480720" cy="216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+mj-lt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365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58888" indent="-185738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11313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Направления проекта из списка приоритетных</a:t>
            </a:r>
            <a:endParaRPr lang="ru-RU" dirty="0"/>
          </a:p>
        </p:txBody>
      </p:sp>
      <p:graphicFrame>
        <p:nvGraphicFramePr>
          <p:cNvPr id="7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475388"/>
              </p:ext>
            </p:extLst>
          </p:nvPr>
        </p:nvGraphicFramePr>
        <p:xfrm>
          <a:off x="809826" y="1347614"/>
          <a:ext cx="7236017" cy="1249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362">
                  <a:extLst>
                    <a:ext uri="{9D8B030D-6E8A-4147-A177-3AD203B41FA5}">
                      <a16:colId xmlns:a16="http://schemas.microsoft.com/office/drawing/2014/main" xmlns="" val="1461360319"/>
                    </a:ext>
                  </a:extLst>
                </a:gridCol>
                <a:gridCol w="2869629">
                  <a:extLst>
                    <a:ext uri="{9D8B030D-6E8A-4147-A177-3AD203B41FA5}">
                      <a16:colId xmlns:a16="http://schemas.microsoft.com/office/drawing/2014/main" xmlns="" val="88249408"/>
                    </a:ext>
                  </a:extLst>
                </a:gridCol>
                <a:gridCol w="1880769">
                  <a:extLst>
                    <a:ext uri="{9D8B030D-6E8A-4147-A177-3AD203B41FA5}">
                      <a16:colId xmlns:a16="http://schemas.microsoft.com/office/drawing/2014/main" xmlns="" val="4235171608"/>
                    </a:ext>
                  </a:extLst>
                </a:gridCol>
                <a:gridCol w="15692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41020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</a:p>
                  </a:txBody>
                  <a:tcPr marL="90000" marR="90000" marT="40500" marB="40500">
                    <a:lnR w="12700" cmpd="sng">
                      <a:noFill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Проблема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Актуальность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Ссылки</a:t>
                      </a: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30379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94284015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62868227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28424790"/>
                  </a:ext>
                </a:extLst>
              </a:tr>
              <a:tr h="252212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 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000" marR="90000" marT="40500" marB="405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48261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81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Описание решения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059582"/>
            <a:ext cx="79208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 fontAlgn="base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Общее описание продукта (конкретизация, что представляет из себя продукт(-ы))</a:t>
            </a:r>
          </a:p>
          <a:p>
            <a:pPr marL="271463" indent="-271463" fontAlgn="base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Описание </a:t>
            </a:r>
            <a:r>
              <a:rPr lang="ru-RU" sz="1400" dirty="0" smtClean="0">
                <a:latin typeface="Arial"/>
                <a:cs typeface="Arial" panose="020B0604020202020204" pitchFamily="34" charset="0"/>
              </a:rPr>
              <a:t>технологии, новизны.</a:t>
            </a:r>
            <a:endParaRPr lang="ru-RU" sz="1400" dirty="0">
              <a:latin typeface="Arial"/>
              <a:cs typeface="Arial" panose="020B0604020202020204" pitchFamily="34" charset="0"/>
            </a:endParaRPr>
          </a:p>
          <a:p>
            <a:pPr marL="271463" indent="-271463" fontAlgn="base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Кто клиенты, какие проблемы клиентов решает продукт</a:t>
            </a:r>
          </a:p>
          <a:p>
            <a:pPr marL="271463" indent="-271463" fontAlgn="base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Как продукт решает описанные проблемы, в </a:t>
            </a:r>
            <a:r>
              <a:rPr lang="ru-RU" sz="1400" dirty="0" err="1">
                <a:latin typeface="Arial"/>
                <a:cs typeface="Arial" panose="020B0604020202020204" pitchFamily="34" charset="0"/>
              </a:rPr>
              <a:t>т.ч</a:t>
            </a:r>
            <a:r>
              <a:rPr lang="ru-RU" sz="1400" dirty="0">
                <a:latin typeface="Arial"/>
                <a:cs typeface="Arial" panose="020B0604020202020204" pitchFamily="34" charset="0"/>
              </a:rPr>
              <a:t>. по типам клиентов</a:t>
            </a:r>
          </a:p>
          <a:p>
            <a:pPr marL="271463" indent="-271463" fontAlgn="base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Ключевые преимущества продукта (функциональные, в </a:t>
            </a:r>
            <a:r>
              <a:rPr lang="ru-RU" sz="1400" dirty="0" err="1">
                <a:latin typeface="Arial"/>
                <a:cs typeface="Arial" panose="020B0604020202020204" pitchFamily="34" charset="0"/>
              </a:rPr>
              <a:t>т.ч</a:t>
            </a:r>
            <a:r>
              <a:rPr lang="ru-RU" sz="1400" dirty="0">
                <a:latin typeface="Arial"/>
                <a:cs typeface="Arial" panose="020B0604020202020204" pitchFamily="34" charset="0"/>
              </a:rPr>
              <a:t>. с указанием количественных параметров)</a:t>
            </a:r>
          </a:p>
        </p:txBody>
      </p:sp>
    </p:spTree>
    <p:extLst>
      <p:ext uri="{BB962C8B-B14F-4D97-AF65-F5344CB8AC3E}">
        <p14:creationId xmlns:p14="http://schemas.microsoft.com/office/powerpoint/2010/main" val="24641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Схема коммерциализации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987574"/>
            <a:ext cx="8136904" cy="20467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lvl="0"/>
            <a:r>
              <a:rPr lang="ru-RU" sz="1400" dirty="0"/>
              <a:t>Описание бизнес модели </a:t>
            </a:r>
            <a:r>
              <a:rPr lang="ru-RU" sz="1400" dirty="0" smtClean="0"/>
              <a:t>проекта</a:t>
            </a:r>
          </a:p>
          <a:p>
            <a:pPr marL="271463" lvl="0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ru-RU" sz="1400" dirty="0">
              <a:latin typeface="Arial"/>
              <a:cs typeface="Arial" panose="020B0604020202020204" pitchFamily="34" charset="0"/>
            </a:endParaRPr>
          </a:p>
          <a:p>
            <a:pPr marL="271463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Схема коммерциализации (как продукт/услуга предоставляется клиенту (прямые продажи), будут ли партнеры по продажам продукта/услуги (условия партнерства), другие ключевые элементы коммерциализации)</a:t>
            </a:r>
          </a:p>
          <a:p>
            <a:pPr marL="271463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Ценообразование (структура стоимости продукта / услуги)</a:t>
            </a:r>
          </a:p>
          <a:p>
            <a:pPr marL="271463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Предполагает ли схема коммерциализации возможность «удержания» клиентов (сервисные платежи, подписка, продления – что применимо) – ценообразование 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3478057" y="3797627"/>
            <a:ext cx="5558439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ru-RU" dirty="0" smtClean="0"/>
              <a:t>Бизнес-модель коммерциализации может быть визуализирована в виде схемы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45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конкуренты</a:t>
            </a:r>
            <a:endParaRPr lang="ru-RU" dirty="0"/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1043608" y="698871"/>
            <a:ext cx="6912342" cy="216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+mj-lt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365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58888" indent="-185738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11313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Сравнение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03598"/>
            <a:ext cx="8352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Перечисление ключевых конкурентов и конкурентных преимуществ продукта: по функциональным и количественным характеристикам продукта (-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ценам, стоимости владения и т.д.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1238" y="4731990"/>
            <a:ext cx="6444716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41313"/>
            <a:r>
              <a:rPr lang="ru-RU" sz="1100" dirty="0">
                <a:solidFill>
                  <a:schemeClr val="tx2">
                    <a:lumMod val="50000"/>
                  </a:schemeClr>
                </a:solidFill>
              </a:rPr>
              <a:t>Приведение ссылок на источники оценок, либо описание методики оценок – обязательно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348398"/>
              </p:ext>
            </p:extLst>
          </p:nvPr>
        </p:nvGraphicFramePr>
        <p:xfrm>
          <a:off x="251520" y="2064951"/>
          <a:ext cx="8640960" cy="15797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72"/>
                <a:gridCol w="21315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10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72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459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767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29378"/>
              </a:tblGrid>
              <a:tr h="470207"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/>
                        <a:t>Параметр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/>
                        <a:t>Ваше решение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/>
                        <a:t>Аналог 1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/>
                        <a:t>Аналог 2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/>
                        <a:t>…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/>
                        <a:t>Аналог </a:t>
                      </a:r>
                      <a:r>
                        <a:rPr lang="en-US" sz="1000" b="1" kern="1200" dirty="0" smtClean="0"/>
                        <a:t>N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8300"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/>
                        <a:t>Масса, кг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/>
                        <a:t>5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/>
                        <a:t>7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/>
                        <a:t>8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/>
                        <a:t>…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/>
                        <a:t>K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7539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/>
                        <a:t>…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3711"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18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843558"/>
            <a:ext cx="8064896" cy="37548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271463" lvl="0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Описание рынка, размеры рынков-</a:t>
            </a:r>
            <a:r>
              <a:rPr lang="en-US" sz="1400" dirty="0">
                <a:latin typeface="Arial"/>
                <a:cs typeface="Arial" panose="020B0604020202020204" pitchFamily="34" charset="0"/>
              </a:rPr>
              <a:t>PAM</a:t>
            </a:r>
            <a:r>
              <a:rPr lang="ru-RU" sz="1400" dirty="0">
                <a:latin typeface="Arial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Arial"/>
                <a:cs typeface="Arial" panose="020B0604020202020204" pitchFamily="34" charset="0"/>
              </a:rPr>
              <a:t>TAM</a:t>
            </a:r>
            <a:r>
              <a:rPr lang="ru-RU" sz="1400" dirty="0">
                <a:latin typeface="Arial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Arial"/>
                <a:cs typeface="Arial" panose="020B0604020202020204" pitchFamily="34" charset="0"/>
              </a:rPr>
              <a:t>SAM</a:t>
            </a:r>
            <a:r>
              <a:rPr lang="ru-RU" sz="1400" dirty="0">
                <a:latin typeface="Arial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Arial"/>
                <a:cs typeface="Arial" panose="020B0604020202020204" pitchFamily="34" charset="0"/>
              </a:rPr>
              <a:t>SOM</a:t>
            </a:r>
            <a:r>
              <a:rPr lang="ru-RU" sz="1400" dirty="0">
                <a:latin typeface="Arial"/>
                <a:cs typeface="Arial" panose="020B0604020202020204" pitchFamily="34" charset="0"/>
              </a:rPr>
              <a:t>, каналы продаж, подтверждение спроса, письма от потенциальных заказчиков и т.д. с ссылками, на которое ориентирован продукт, целевая аудитория</a:t>
            </a:r>
          </a:p>
          <a:p>
            <a:pPr marL="271463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Определение текущего состояния рынка, на котором работает или собирается работать: описание рынка, трендов и происходящих на нем изменений (внутренний и внешний рынок)</a:t>
            </a:r>
          </a:p>
          <a:p>
            <a:pPr marL="271463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Оценка рынка в стоимостном (рубли) и количественном (в единицах товара или количестве клиентов) выражении, прогноз развития рынка на 5 лет</a:t>
            </a:r>
          </a:p>
          <a:p>
            <a:pPr marL="271463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Разбивка структуры рынка по рыночным нишам (типам продуктов, услуг) и ключевым игрокам (конкурентам)</a:t>
            </a:r>
          </a:p>
          <a:p>
            <a:pPr marL="271463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Определение рыночной ниши или ниш, в которой работает или собирается работать команда с продуктом</a:t>
            </a:r>
          </a:p>
          <a:p>
            <a:pPr marL="271463" indent="-271463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Arial"/>
                <a:cs typeface="Arial" panose="020B0604020202020204" pitchFamily="34" charset="0"/>
              </a:rPr>
              <a:t>Прогнозная выручка и определение доли на рынке, которую собирается занять компания, в рамках 5-летнего прогноза развития рынка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endParaRPr lang="ru-RU" sz="12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1403350" y="86916"/>
            <a:ext cx="6048971" cy="5340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рынки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1238" y="4731990"/>
            <a:ext cx="6444716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41313"/>
            <a:r>
              <a:rPr lang="ru-RU" sz="1100" dirty="0">
                <a:solidFill>
                  <a:schemeClr val="tx2">
                    <a:lumMod val="50000"/>
                  </a:schemeClr>
                </a:solidFill>
              </a:rPr>
              <a:t>Приведение ссылок на источники оценок, либо описание методики оценок – обязательно </a:t>
            </a:r>
          </a:p>
        </p:txBody>
      </p:sp>
    </p:spTree>
    <p:extLst>
      <p:ext uri="{BB962C8B-B14F-4D97-AF65-F5344CB8AC3E}">
        <p14:creationId xmlns:p14="http://schemas.microsoft.com/office/powerpoint/2010/main" val="149586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КК Энергия 20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КК Энергия 2019 (английский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8002</TotalTime>
  <Words>1124</Words>
  <Application>Microsoft Office PowerPoint</Application>
  <PresentationFormat>Экран (16:9)</PresentationFormat>
  <Paragraphs>273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РКК Энергия 2019</vt:lpstr>
      <vt:lpstr>РКК Энергия 2019 (английский)</vt:lpstr>
      <vt:lpstr>Наименование проекта</vt:lpstr>
      <vt:lpstr>Правила оформления  </vt:lpstr>
      <vt:lpstr>НАЗВАНИЕ СЛАЙДА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Оценка ресурсов</vt:lpstr>
      <vt:lpstr>Презентация PowerPoint</vt:lpstr>
      <vt:lpstr>Образцы оформления слайдов  </vt:lpstr>
      <vt:lpstr>Образец слайда СО СПИСКАМИ</vt:lpstr>
      <vt:lpstr>Образец слайда с многоуровневым списком</vt:lpstr>
      <vt:lpstr>Образец слайда с таблицей</vt:lpstr>
      <vt:lpstr>образец слайда-разделителя  </vt:lpstr>
      <vt:lpstr>Образцы слайдов с рисунками</vt:lpstr>
      <vt:lpstr>Образцы слайдов с рисунками</vt:lpstr>
      <vt:lpstr>Образцы слайдов с рисунками</vt:lpstr>
      <vt:lpstr>Образцы слайдов с рисунками</vt:lpstr>
    </vt:vector>
  </TitlesOfParts>
  <Company>РКК «Энергия»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РКК «Энергия» 2019</dc:title>
  <dc:creator>Страхов Роман Владимирович;Strakhov.RV@roscosmos.ru</dc:creator>
  <cp:lastModifiedBy>122</cp:lastModifiedBy>
  <cp:revision>1027</cp:revision>
  <cp:lastPrinted>2019-05-14T10:02:47Z</cp:lastPrinted>
  <dcterms:created xsi:type="dcterms:W3CDTF">2019-02-04T15:42:04Z</dcterms:created>
  <dcterms:modified xsi:type="dcterms:W3CDTF">2022-04-05T14:18:25Z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-1251475337</vt:i4>
  </property>
  <property fmtid="{D5CDD505-2E9C-101B-9397-08002B2CF9AE}" pid="3" name="_NewReviewCycle">
    <vt:lpwstr/>
  </property>
  <property fmtid="{D5CDD505-2E9C-101B-9397-08002B2CF9AE}" pid="4" name="_EmailSubject">
    <vt:lpwstr>Правки по форме Заявки Акселератора</vt:lpwstr>
  </property>
  <property fmtid="{D5CDD505-2E9C-101B-9397-08002B2CF9AE}" pid="5" name="_AuthorEmail">
    <vt:lpwstr>Maksim.Cheremisin@rsce.ru</vt:lpwstr>
  </property>
  <property fmtid="{D5CDD505-2E9C-101B-9397-08002B2CF9AE}" pid="6" name="_AuthorEmailDisplayName">
    <vt:lpwstr>Черемисин Максим Владимирович</vt:lpwstr>
  </property>
  <property fmtid="{D5CDD505-2E9C-101B-9397-08002B2CF9AE}" pid="7" name="_PreviousAdHocReviewCycleID">
    <vt:i4>-1746582581</vt:i4>
  </property>
</Properties>
</file>