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9926625" cy="6797675"/>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141">
          <p15:clr>
            <a:srgbClr val="A4A3A4"/>
          </p15:clr>
        </p15:guide>
        <p15:guide id="2" pos="3126">
          <p15:clr>
            <a:srgbClr val="A4A3A4"/>
          </p15:clr>
        </p15:guide>
      </p15:notesGuideLst>
    </p:ext>
    <p:ext uri="http://customooxmlschemas.google.com/">
      <go:slidesCustomData xmlns:go="http://customooxmlschemas.google.com/" r:id="rId28" roundtripDataSignature="AMtx7mh7xAIQJL9R9AOUr4lEQg4bw6Bd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141" orient="horz"/>
        <p:guide pos="3126"/>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7" y="0"/>
            <a:ext cx="4301543" cy="341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2806" y="0"/>
            <a:ext cx="4301543" cy="34106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71383"/>
            <a:ext cx="7941310" cy="267658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7" y="6456612"/>
            <a:ext cx="4301543" cy="34106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2806" y="6456612"/>
            <a:ext cx="4301543" cy="34106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notes"/>
          <p:cNvSpPr txBox="1"/>
          <p:nvPr>
            <p:ph idx="1" type="body"/>
          </p:nvPr>
        </p:nvSpPr>
        <p:spPr>
          <a:xfrm>
            <a:off x="992665" y="3271383"/>
            <a:ext cx="7941310" cy="267658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d447a67e90_0_0: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d447a67e90_0_0: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1200"/>
              </a:spcAft>
              <a:buClr>
                <a:schemeClr val="dk1"/>
              </a:buClr>
              <a:buSzPts val="1100"/>
              <a:buFont typeface="Arial"/>
              <a:buNone/>
            </a:pPr>
            <a:r>
              <a:rPr lang="ru-RU" sz="1100">
                <a:latin typeface="Times New Roman"/>
                <a:ea typeface="Times New Roman"/>
                <a:cs typeface="Times New Roman"/>
                <a:sym typeface="Times New Roman"/>
              </a:rPr>
              <a:t> Видимость документов и задач пользователям определяется системой на основе организационной структуры, а также согласно ролям в процессах прохождения документов или выполнения задачи. К слову в Тезисе один сотрудник имеет только одну должность в одном подразделении. </a:t>
            </a:r>
            <a:endParaRPr/>
          </a:p>
        </p:txBody>
      </p:sp>
      <p:sp>
        <p:nvSpPr>
          <p:cNvPr id="703" name="Google Shape;703;gd447a67e90_0_0: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d2b193f2c9_1_80: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gd2b193f2c9_1_80: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Чтобы работать с ЭД нужно быть online. Оповещения о событиях пользователи получают в корпоративную почту или о них напоминает десктопное приложение Тезис:Помощник.</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715" name="Google Shape;715;gd2b193f2c9_1_80: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d2b193f2c9_1_86: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d2b193f2c9_1_86: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Сейчас из коробки мы можем пользоваться следующим функционалом Тезиса: управлять задачами, осуществлять прохождение документов, регистрировать входящие и исходящие документы. Организовывать совещания. И продолжать разрабатывать собственные расширения системы.</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725" name="Google Shape;725;gd2b193f2c9_1_86: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d2b193f2c9_1_148: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gd2b193f2c9_1_148: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100">
                <a:latin typeface="Times New Roman"/>
                <a:ea typeface="Times New Roman"/>
                <a:cs typeface="Times New Roman"/>
                <a:sym typeface="Times New Roman"/>
              </a:rPr>
              <a:t>Контроль исполнительской дисциплины осуществляется самим Тезисом. Он напоминает о просроченных действиях через почту или Тезис Помощник. Руководители подразделений могут визуально оценивать диаграмму выполнения задач </a:t>
            </a:r>
            <a:endParaRPr/>
          </a:p>
        </p:txBody>
      </p:sp>
      <p:sp>
        <p:nvSpPr>
          <p:cNvPr id="751" name="Google Shape;751;gd2b193f2c9_1_148: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d447a67e90_0_39: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d447a67e90_0_39: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100">
                <a:latin typeface="Times New Roman"/>
                <a:ea typeface="Times New Roman"/>
                <a:cs typeface="Times New Roman"/>
                <a:sym typeface="Times New Roman"/>
              </a:rPr>
              <a:t>Или формировать отчеты о «Контроле исполнительской дисциплины». Этот отчеты дают представление о загруженности сотрудников в определенный период</a:t>
            </a:r>
            <a:endParaRPr/>
          </a:p>
        </p:txBody>
      </p:sp>
      <p:sp>
        <p:nvSpPr>
          <p:cNvPr id="759" name="Google Shape;759;gd447a67e90_0_39: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d2b193f2c9_1_111: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d2b193f2c9_1_111: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1200"/>
              </a:spcAft>
              <a:buSzPts val="1100"/>
              <a:buNone/>
            </a:pPr>
            <a:r>
              <a:rPr lang="ru-RU" sz="1100">
                <a:latin typeface="Times New Roman"/>
                <a:ea typeface="Times New Roman"/>
                <a:cs typeface="Times New Roman"/>
                <a:sym typeface="Times New Roman"/>
              </a:rPr>
              <a:t>Дополнительно, за дополнительные финансовые вложения, Тезис может осуществлять обмен бухгалтерскими документами с контрагентами НГТУ через Контур.Диадок. Мы можем подписывать документы в СЭД ЭЦП, сейчас установлена пробная лицензия Крипто Про csp. Без использования ЭЦП документы могут считаться подписанными простой электронной подписью, естественно при наличии соответствующего локального акта. Мы можем купить лицензии на мобильные приложения для iOS и Android, для тех пользователей, которым удобнее работать со смартфона.</a:t>
            </a:r>
            <a:endParaRPr/>
          </a:p>
        </p:txBody>
      </p:sp>
      <p:sp>
        <p:nvSpPr>
          <p:cNvPr id="768" name="Google Shape;768;gd2b193f2c9_1_111: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d2b193f2c9_1_40: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gd2b193f2c9_1_40: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На данный момент текущее состояние опытной эксплуатации таково. Общий отдел регистрирует входящие документы в Тезисе и отправляет их на резолюцию ректору или проректору. Ректор (проректор) осуществляет постановку задачи конкретному исполнителю. Исполнители принимают задачи через Тезис и отчитываются об исполнении в нем же. Мы настойчиво рекомендуем самостоятельно переходить на согласование служебных записок через Тезис. Это все работает из коробки, это функционал, реализованный специалистами Haulmont, апробированный не одной тысячей пользователей в мире. Сейчас наш гараж принимает заказы на автотранспорт через СЭД. Если вы не успели оценить, вам больше не надо ходить в 301 комнату за новым кодом услуги – ПФО, ЦИУ и бухгалтерия согласуют их посредством СЭД.</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789" name="Google Shape;789;gd2b193f2c9_1_40: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d447a67e90_0_33: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gd447a67e90_0_33: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100">
                <a:latin typeface="Times New Roman"/>
                <a:ea typeface="Times New Roman"/>
                <a:cs typeface="Times New Roman"/>
                <a:sym typeface="Times New Roman"/>
              </a:rPr>
              <a:t>Инструкции по СЭД находятся в самом приложении в разделе Справка. Также мы пишем свои отдельные инструкции, в надежде, что наш язык будет более понятен, они находятся в файловом хранилище НГТУ.</a:t>
            </a:r>
            <a:endParaRPr/>
          </a:p>
        </p:txBody>
      </p:sp>
      <p:sp>
        <p:nvSpPr>
          <p:cNvPr id="810" name="Google Shape;810;gd447a67e90_0_33: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d2b193f2c9_1_0: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gd2b193f2c9_1_0: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Техническую поддержку осуществляет ЦИУ, по вот этим двум известным телефонам, или вы можете отправить сообщение нам через пункт меню Помощь/Обратная связь.</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821" name="Google Shape;821;gd2b193f2c9_1_0: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d2b193f2c9_1_138: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d2b193f2c9_1_138: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0"/>
              </a:spcBef>
              <a:spcAft>
                <a:spcPts val="0"/>
              </a:spcAft>
              <a:buClr>
                <a:schemeClr val="dk1"/>
              </a:buClr>
              <a:buSzPts val="1100"/>
              <a:buFont typeface="Arial"/>
              <a:buNone/>
            </a:pPr>
            <a:r>
              <a:rPr lang="ru-RU"/>
              <a:t>Первый раз вопрос об ЭД был поднят два года назад. Вестой 2019 года была куплена расширенная редакция СЭД Тезис 4.2 от компании Haulmont на 50 одновременных подключений. СЭД ТЕЗИС - готовое решение, позволяет автоматизировать делопроизводство, управлять бизнес-процессами и осуществлять контроль исполнения поручений. К опытной эксплуатации НГТУ приступил осенью 2020 с запуска нетипового процесса согласования заказа автотранспорта и согласования кодов назначений платежей. До осени 20 года Тезис использовался отдельными инициативными коллегами.</a:t>
            </a:r>
            <a:endParaRPr/>
          </a:p>
          <a:p>
            <a:pPr indent="0" lvl="0" marL="0" rtl="0" algn="l">
              <a:spcBef>
                <a:spcPts val="0"/>
              </a:spcBef>
              <a:spcAft>
                <a:spcPts val="0"/>
              </a:spcAft>
              <a:buNone/>
            </a:pPr>
            <a:r>
              <a:t/>
            </a:r>
            <a:endParaRPr/>
          </a:p>
        </p:txBody>
      </p:sp>
      <p:sp>
        <p:nvSpPr>
          <p:cNvPr id="582" name="Google Shape;582;gd2b193f2c9_1_138: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d2b193f2c9_1_6: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d2b193f2c9_1_6: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Вы могли не слышать о СЭД Тезис, однако данный программный продукт установлен в МИД России, РАН, DNS, Nissan России, Selectel, некоторых некрупных российских банках. География использования включает даже Америку –банк TAB и наш заповедник на острове Врангеля.</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593" name="Google Shape;593;gd2b193f2c9_1_6: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2:notes"/>
          <p:cNvSpPr txBox="1"/>
          <p:nvPr>
            <p:ph idx="1" type="body"/>
          </p:nvPr>
        </p:nvSpPr>
        <p:spPr>
          <a:xfrm>
            <a:off x="992665" y="3271383"/>
            <a:ext cx="7941310" cy="267658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100">
                <a:latin typeface="Times New Roman"/>
                <a:ea typeface="Times New Roman"/>
                <a:cs typeface="Times New Roman"/>
                <a:sym typeface="Times New Roman"/>
              </a:rPr>
              <a:t>Вообще системы электронного документооборота внедряют для следующих нехитрых целей: ускорить работу с документами и навести порядок в бизнес-процессах, усилить контроль исполнения документов и вообще работать в едином информационном пространстве.</a:t>
            </a:r>
            <a:endParaRPr/>
          </a:p>
        </p:txBody>
      </p:sp>
      <p:sp>
        <p:nvSpPr>
          <p:cNvPr id="617" name="Google Shape;617;p2:notes"/>
          <p:cNvSpPr txBox="1"/>
          <p:nvPr>
            <p:ph idx="12" type="sldNum"/>
          </p:nvPr>
        </p:nvSpPr>
        <p:spPr>
          <a:xfrm>
            <a:off x="5622806" y="6456612"/>
            <a:ext cx="4301543" cy="34106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3:notes"/>
          <p:cNvSpPr txBox="1"/>
          <p:nvPr>
            <p:ph idx="1" type="body"/>
          </p:nvPr>
        </p:nvSpPr>
        <p:spPr>
          <a:xfrm>
            <a:off x="992665" y="3271383"/>
            <a:ext cx="7941310" cy="2676585"/>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Мы остановили выбор на СЭД Тезис потому что это полноценный веб-клиент, а это мобильность пользователей, он кроссплатформенный, в нем есть полнотекстовый поиск и не нужно вручную управлять учетными записями – они синхронизируются с учетными записями ИС НГТУ через Active Directory.</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644" name="Google Shape;644;p3:notes"/>
          <p:cNvSpPr txBox="1"/>
          <p:nvPr>
            <p:ph idx="12" type="sldNum"/>
          </p:nvPr>
        </p:nvSpPr>
        <p:spPr>
          <a:xfrm>
            <a:off x="5622806" y="6456612"/>
            <a:ext cx="4301543" cy="34106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d2b193f2c9_1_73: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d2b193f2c9_1_73: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1200"/>
              </a:spcAft>
              <a:buSzPts val="1100"/>
              <a:buNone/>
            </a:pPr>
            <a:r>
              <a:rPr lang="ru-RU" sz="1100">
                <a:latin typeface="Times New Roman"/>
                <a:ea typeface="Times New Roman"/>
                <a:cs typeface="Times New Roman"/>
                <a:sym typeface="Times New Roman"/>
              </a:rPr>
              <a:t>Войти в Тезис очень просто – в любом браузере набрать адрес sed.nstu.ru, ввести корпоративный логин Без @corp.nstu.ru и пароль. Войти в Тезис очень просто – в любом браузере набрать адрес sed.nstu.ru, ввести корпоративный логин Без @corp.nstu.ru и пароль. </a:t>
            </a:r>
            <a:endParaRPr sz="1100">
              <a:latin typeface="Times New Roman"/>
              <a:ea typeface="Times New Roman"/>
              <a:cs typeface="Times New Roman"/>
              <a:sym typeface="Times New Roman"/>
            </a:endParaRPr>
          </a:p>
        </p:txBody>
      </p:sp>
      <p:sp>
        <p:nvSpPr>
          <p:cNvPr id="669" name="Google Shape;669;gd2b193f2c9_1_73: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d2b193f2c9_1_34: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d2b193f2c9_1_34: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Clr>
                <a:schemeClr val="dk1"/>
              </a:buClr>
              <a:buSzPts val="1100"/>
              <a:buFont typeface="Arial"/>
              <a:buNone/>
            </a:pPr>
            <a:r>
              <a:rPr lang="ru-RU" sz="1100">
                <a:latin typeface="Times New Roman"/>
                <a:ea typeface="Times New Roman"/>
                <a:cs typeface="Times New Roman"/>
                <a:sym typeface="Times New Roman"/>
              </a:rPr>
              <a:t>Вы попадаете на главный экран. Весь СЭД можно сказать крутится вокруг двух понятий – Задачи и Документы.</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679" name="Google Shape;679;gd2b193f2c9_1_34: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44a7ec482_0_3: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gd44a7ec482_0_3: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1200"/>
              </a:spcAft>
              <a:buClr>
                <a:schemeClr val="dk1"/>
              </a:buClr>
              <a:buSzPts val="1100"/>
              <a:buFont typeface="Arial"/>
              <a:buNone/>
            </a:pPr>
            <a:r>
              <a:rPr lang="ru-RU" sz="1100">
                <a:latin typeface="Times New Roman"/>
                <a:ea typeface="Times New Roman"/>
                <a:cs typeface="Times New Roman"/>
                <a:sym typeface="Times New Roman"/>
              </a:rPr>
              <a:t>Выбираете нужный пункт меню, создаете карточку задачи или документа, добавляете вложения и отправляете задачу на исполнение или документ на согласование. </a:t>
            </a:r>
            <a:endParaRPr/>
          </a:p>
        </p:txBody>
      </p:sp>
      <p:sp>
        <p:nvSpPr>
          <p:cNvPr id="687" name="Google Shape;687;gd44a7ec482_0_3: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d44a7ec482_0_27:notes"/>
          <p:cNvSpPr/>
          <p:nvPr>
            <p:ph idx="2" type="sldImg"/>
          </p:nvPr>
        </p:nvSpPr>
        <p:spPr>
          <a:xfrm>
            <a:off x="2925763" y="850900"/>
            <a:ext cx="40752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gd44a7ec482_0_27:notes"/>
          <p:cNvSpPr txBox="1"/>
          <p:nvPr>
            <p:ph idx="1" type="body"/>
          </p:nvPr>
        </p:nvSpPr>
        <p:spPr>
          <a:xfrm>
            <a:off x="992665" y="3271383"/>
            <a:ext cx="7941300" cy="2676600"/>
          </a:xfrm>
          <a:prstGeom prst="rect">
            <a:avLst/>
          </a:prstGeom>
          <a:noFill/>
          <a:ln>
            <a:noFill/>
          </a:ln>
        </p:spPr>
        <p:txBody>
          <a:bodyPr anchorCtr="0" anchor="t" bIns="45700" lIns="91425" spcFirstLastPara="1" rIns="91425" wrap="square" tIns="45700">
            <a:noAutofit/>
          </a:bodyPr>
          <a:lstStyle/>
          <a:p>
            <a:pPr indent="444500" lvl="0" marL="0" rtl="0" algn="just">
              <a:lnSpc>
                <a:spcPct val="115000"/>
              </a:lnSpc>
              <a:spcBef>
                <a:spcPts val="1200"/>
              </a:spcBef>
              <a:spcAft>
                <a:spcPts val="0"/>
              </a:spcAft>
              <a:buSzPts val="1100"/>
              <a:buNone/>
            </a:pPr>
            <a:r>
              <a:rPr lang="ru-RU" sz="1100">
                <a:latin typeface="Times New Roman"/>
                <a:ea typeface="Times New Roman"/>
                <a:cs typeface="Times New Roman"/>
                <a:sym typeface="Times New Roman"/>
              </a:rPr>
              <a:t> </a:t>
            </a:r>
            <a:r>
              <a:rPr lang="ru-RU" sz="1100">
                <a:latin typeface="Times New Roman"/>
                <a:ea typeface="Times New Roman"/>
                <a:cs typeface="Times New Roman"/>
                <a:sym typeface="Times New Roman"/>
              </a:rPr>
              <a:t>Либо открываете прилетевший к вам документ, он показывается на главном экране или папке действий, и согласуете его, либо отчитываетесь о поставленной задаче. Все. Несколько кликов мышью и никуда ходить не надо.</a:t>
            </a:r>
            <a:endParaRPr/>
          </a:p>
          <a:p>
            <a:pPr indent="444500" lvl="0" marL="0" rtl="0" algn="just">
              <a:lnSpc>
                <a:spcPct val="115000"/>
              </a:lnSpc>
              <a:spcBef>
                <a:spcPts val="1200"/>
              </a:spcBef>
              <a:spcAft>
                <a:spcPts val="1200"/>
              </a:spcAft>
              <a:buSzPts val="1100"/>
              <a:buNone/>
            </a:pPr>
            <a:r>
              <a:t/>
            </a:r>
            <a:endParaRPr sz="1100">
              <a:latin typeface="Times New Roman"/>
              <a:ea typeface="Times New Roman"/>
              <a:cs typeface="Times New Roman"/>
              <a:sym typeface="Times New Roman"/>
            </a:endParaRPr>
          </a:p>
        </p:txBody>
      </p:sp>
      <p:sp>
        <p:nvSpPr>
          <p:cNvPr id="696" name="Google Shape;696;gd44a7ec482_0_27:notes"/>
          <p:cNvSpPr txBox="1"/>
          <p:nvPr>
            <p:ph idx="12" type="sldNum"/>
          </p:nvPr>
        </p:nvSpPr>
        <p:spPr>
          <a:xfrm>
            <a:off x="5622806" y="6456612"/>
            <a:ext cx="4301400" cy="341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685800" y="1597835"/>
            <a:ext cx="7772400" cy="1102519"/>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371601" y="2914650"/>
            <a:ext cx="6400800" cy="1314450"/>
          </a:xfrm>
          <a:prstGeom prst="rect">
            <a:avLst/>
          </a:prstGeom>
          <a:noFill/>
          <a:ln>
            <a:noFill/>
          </a:ln>
        </p:spPr>
        <p:txBody>
          <a:bodyPr anchorCtr="0" anchor="t" bIns="45700" lIns="91375" spcFirstLastPara="1" rIns="9137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7"/>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7"/>
          <p:cNvSpPr txBox="1"/>
          <p:nvPr>
            <p:ph idx="11" type="ftr"/>
          </p:nvPr>
        </p:nvSpPr>
        <p:spPr>
          <a:xfrm>
            <a:off x="1115619" y="0"/>
            <a:ext cx="4896544" cy="21429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7"/>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Титульный слайд">
  <p:cSld name="17_Титульный слайд">
    <p:spTree>
      <p:nvGrpSpPr>
        <p:cNvPr id="29"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Титульный слайд">
  <p:cSld name="18_Титульный слайд">
    <p:spTree>
      <p:nvGrpSpPr>
        <p:cNvPr id="30" name="Shape 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1" name="Shape 31"/>
        <p:cNvGrpSpPr/>
        <p:nvPr/>
      </p:nvGrpSpPr>
      <p:grpSpPr>
        <a:xfrm>
          <a:off x="0" y="0"/>
          <a:ext cx="0" cy="0"/>
          <a:chOff x="0" y="0"/>
          <a:chExt cx="0" cy="0"/>
        </a:xfrm>
      </p:grpSpPr>
      <p:sp>
        <p:nvSpPr>
          <p:cNvPr id="32" name="Google Shape;32;p38"/>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457200" y="1622003"/>
            <a:ext cx="8229600" cy="2965985"/>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38"/>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38"/>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8"/>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7" name="Shape 37"/>
        <p:cNvGrpSpPr/>
        <p:nvPr/>
      </p:nvGrpSpPr>
      <p:grpSpPr>
        <a:xfrm>
          <a:off x="0" y="0"/>
          <a:ext cx="0" cy="0"/>
          <a:chOff x="0" y="0"/>
          <a:chExt cx="0" cy="0"/>
        </a:xfrm>
      </p:grpSpPr>
      <p:sp>
        <p:nvSpPr>
          <p:cNvPr id="38" name="Google Shape;38;p39"/>
          <p:cNvSpPr txBox="1"/>
          <p:nvPr>
            <p:ph type="title"/>
          </p:nvPr>
        </p:nvSpPr>
        <p:spPr>
          <a:xfrm>
            <a:off x="722313" y="3305176"/>
            <a:ext cx="7772400" cy="1021556"/>
          </a:xfrm>
          <a:prstGeom prst="rect">
            <a:avLst/>
          </a:prstGeom>
          <a:noFill/>
          <a:ln>
            <a:noFill/>
          </a:ln>
        </p:spPr>
        <p:txBody>
          <a:bodyPr anchorCtr="0" anchor="t" bIns="45700" lIns="91375" spcFirstLastPara="1" rIns="9137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body"/>
          </p:nvPr>
        </p:nvSpPr>
        <p:spPr>
          <a:xfrm>
            <a:off x="722313" y="2180035"/>
            <a:ext cx="7772400" cy="1125140"/>
          </a:xfrm>
          <a:prstGeom prst="rect">
            <a:avLst/>
          </a:prstGeom>
          <a:noFill/>
          <a:ln>
            <a:noFill/>
          </a:ln>
        </p:spPr>
        <p:txBody>
          <a:bodyPr anchorCtr="0" anchor="b" bIns="45700" lIns="91375" spcFirstLastPara="1" rIns="9137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39"/>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39"/>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39"/>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3" name="Shape 43"/>
        <p:cNvGrpSpPr/>
        <p:nvPr/>
      </p:nvGrpSpPr>
      <p:grpSpPr>
        <a:xfrm>
          <a:off x="0" y="0"/>
          <a:ext cx="0" cy="0"/>
          <a:chOff x="0" y="0"/>
          <a:chExt cx="0" cy="0"/>
        </a:xfrm>
      </p:grpSpPr>
      <p:sp>
        <p:nvSpPr>
          <p:cNvPr id="44" name="Google Shape;44;p4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0"/>
          <p:cNvSpPr txBox="1"/>
          <p:nvPr>
            <p:ph idx="1" type="body"/>
          </p:nvPr>
        </p:nvSpPr>
        <p:spPr>
          <a:xfrm>
            <a:off x="457200" y="900115"/>
            <a:ext cx="4038600" cy="2545556"/>
          </a:xfrm>
          <a:prstGeom prst="rect">
            <a:avLst/>
          </a:prstGeom>
          <a:noFill/>
          <a:ln>
            <a:noFill/>
          </a:ln>
        </p:spPr>
        <p:txBody>
          <a:bodyPr anchorCtr="0" anchor="t" bIns="45700" lIns="91375" spcFirstLastPara="1" rIns="9137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40"/>
          <p:cNvSpPr txBox="1"/>
          <p:nvPr>
            <p:ph idx="2" type="body"/>
          </p:nvPr>
        </p:nvSpPr>
        <p:spPr>
          <a:xfrm>
            <a:off x="4648200" y="900115"/>
            <a:ext cx="4038600" cy="2545556"/>
          </a:xfrm>
          <a:prstGeom prst="rect">
            <a:avLst/>
          </a:prstGeom>
          <a:noFill/>
          <a:ln>
            <a:noFill/>
          </a:ln>
        </p:spPr>
        <p:txBody>
          <a:bodyPr anchorCtr="0" anchor="t" bIns="45700" lIns="91375" spcFirstLastPara="1" rIns="9137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40"/>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40"/>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40"/>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0" name="Shape 50"/>
        <p:cNvGrpSpPr/>
        <p:nvPr/>
      </p:nvGrpSpPr>
      <p:grpSpPr>
        <a:xfrm>
          <a:off x="0" y="0"/>
          <a:ext cx="0" cy="0"/>
          <a:chOff x="0" y="0"/>
          <a:chExt cx="0" cy="0"/>
        </a:xfrm>
      </p:grpSpPr>
      <p:sp>
        <p:nvSpPr>
          <p:cNvPr id="51" name="Google Shape;51;p41"/>
          <p:cNvSpPr txBox="1"/>
          <p:nvPr>
            <p:ph type="title"/>
          </p:nvPr>
        </p:nvSpPr>
        <p:spPr>
          <a:xfrm>
            <a:off x="457200" y="205979"/>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1"/>
          <p:cNvSpPr txBox="1"/>
          <p:nvPr>
            <p:ph idx="1" type="body"/>
          </p:nvPr>
        </p:nvSpPr>
        <p:spPr>
          <a:xfrm>
            <a:off x="457203" y="1151335"/>
            <a:ext cx="4040188" cy="479822"/>
          </a:xfrm>
          <a:prstGeom prst="rect">
            <a:avLst/>
          </a:prstGeom>
          <a:noFill/>
          <a:ln>
            <a:noFill/>
          </a:ln>
        </p:spPr>
        <p:txBody>
          <a:bodyPr anchorCtr="0" anchor="b" bIns="45700" lIns="91375" spcFirstLastPara="1" rIns="9137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41"/>
          <p:cNvSpPr txBox="1"/>
          <p:nvPr>
            <p:ph idx="2" type="body"/>
          </p:nvPr>
        </p:nvSpPr>
        <p:spPr>
          <a:xfrm>
            <a:off x="457203" y="1631156"/>
            <a:ext cx="4040188" cy="2963466"/>
          </a:xfrm>
          <a:prstGeom prst="rect">
            <a:avLst/>
          </a:prstGeom>
          <a:noFill/>
          <a:ln>
            <a:noFill/>
          </a:ln>
        </p:spPr>
        <p:txBody>
          <a:bodyPr anchorCtr="0" anchor="t" bIns="45700" lIns="91375" spcFirstLastPara="1" rIns="9137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41"/>
          <p:cNvSpPr txBox="1"/>
          <p:nvPr>
            <p:ph idx="3" type="body"/>
          </p:nvPr>
        </p:nvSpPr>
        <p:spPr>
          <a:xfrm>
            <a:off x="4645043" y="1151335"/>
            <a:ext cx="4041775" cy="479822"/>
          </a:xfrm>
          <a:prstGeom prst="rect">
            <a:avLst/>
          </a:prstGeom>
          <a:noFill/>
          <a:ln>
            <a:noFill/>
          </a:ln>
        </p:spPr>
        <p:txBody>
          <a:bodyPr anchorCtr="0" anchor="b" bIns="45700" lIns="91375" spcFirstLastPara="1" rIns="9137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41"/>
          <p:cNvSpPr txBox="1"/>
          <p:nvPr>
            <p:ph idx="4" type="body"/>
          </p:nvPr>
        </p:nvSpPr>
        <p:spPr>
          <a:xfrm>
            <a:off x="4645043" y="1631156"/>
            <a:ext cx="4041775" cy="2963466"/>
          </a:xfrm>
          <a:prstGeom prst="rect">
            <a:avLst/>
          </a:prstGeom>
          <a:noFill/>
          <a:ln>
            <a:noFill/>
          </a:ln>
        </p:spPr>
        <p:txBody>
          <a:bodyPr anchorCtr="0" anchor="t" bIns="45700" lIns="91375" spcFirstLastPara="1" rIns="9137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41"/>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41"/>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41"/>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9" name="Shape 59"/>
        <p:cNvGrpSpPr/>
        <p:nvPr/>
      </p:nvGrpSpPr>
      <p:grpSpPr>
        <a:xfrm>
          <a:off x="0" y="0"/>
          <a:ext cx="0" cy="0"/>
          <a:chOff x="0" y="0"/>
          <a:chExt cx="0" cy="0"/>
        </a:xfrm>
      </p:grpSpPr>
      <p:sp>
        <p:nvSpPr>
          <p:cNvPr id="60" name="Google Shape;60;p4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2"/>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42"/>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2"/>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4" name="Shape 64"/>
        <p:cNvGrpSpPr/>
        <p:nvPr/>
      </p:nvGrpSpPr>
      <p:grpSpPr>
        <a:xfrm>
          <a:off x="0" y="0"/>
          <a:ext cx="0" cy="0"/>
          <a:chOff x="0" y="0"/>
          <a:chExt cx="0" cy="0"/>
        </a:xfrm>
      </p:grpSpPr>
      <p:sp>
        <p:nvSpPr>
          <p:cNvPr id="65" name="Google Shape;65;p43"/>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43"/>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43"/>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68" name="Shape 68"/>
        <p:cNvGrpSpPr/>
        <p:nvPr/>
      </p:nvGrpSpPr>
      <p:grpSpPr>
        <a:xfrm>
          <a:off x="0" y="0"/>
          <a:ext cx="0" cy="0"/>
          <a:chOff x="0" y="0"/>
          <a:chExt cx="0" cy="0"/>
        </a:xfrm>
      </p:grpSpPr>
      <p:sp>
        <p:nvSpPr>
          <p:cNvPr id="69" name="Google Shape;69;p44"/>
          <p:cNvSpPr txBox="1"/>
          <p:nvPr>
            <p:ph type="title"/>
          </p:nvPr>
        </p:nvSpPr>
        <p:spPr>
          <a:xfrm>
            <a:off x="457208" y="204787"/>
            <a:ext cx="3008313" cy="871538"/>
          </a:xfrm>
          <a:prstGeom prst="rect">
            <a:avLst/>
          </a:prstGeom>
          <a:noFill/>
          <a:ln>
            <a:noFill/>
          </a:ln>
        </p:spPr>
        <p:txBody>
          <a:bodyPr anchorCtr="0" anchor="b" bIns="45700" lIns="91375" spcFirstLastPara="1" rIns="9137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p:nvPr>
            <p:ph idx="1" type="body"/>
          </p:nvPr>
        </p:nvSpPr>
        <p:spPr>
          <a:xfrm>
            <a:off x="3575050" y="204804"/>
            <a:ext cx="5111750" cy="4389835"/>
          </a:xfrm>
          <a:prstGeom prst="rect">
            <a:avLst/>
          </a:prstGeom>
          <a:noFill/>
          <a:ln>
            <a:noFill/>
          </a:ln>
        </p:spPr>
        <p:txBody>
          <a:bodyPr anchorCtr="0" anchor="t" bIns="45700" lIns="91375" spcFirstLastPara="1" rIns="9137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1" name="Google Shape;71;p44"/>
          <p:cNvSpPr txBox="1"/>
          <p:nvPr>
            <p:ph idx="2" type="body"/>
          </p:nvPr>
        </p:nvSpPr>
        <p:spPr>
          <a:xfrm>
            <a:off x="457208" y="1076342"/>
            <a:ext cx="3008313" cy="3518297"/>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44"/>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4"/>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4"/>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75" name="Shape 75"/>
        <p:cNvGrpSpPr/>
        <p:nvPr/>
      </p:nvGrpSpPr>
      <p:grpSpPr>
        <a:xfrm>
          <a:off x="0" y="0"/>
          <a:ext cx="0" cy="0"/>
          <a:chOff x="0" y="0"/>
          <a:chExt cx="0" cy="0"/>
        </a:xfrm>
      </p:grpSpPr>
      <p:sp>
        <p:nvSpPr>
          <p:cNvPr id="76" name="Google Shape;76;p45"/>
          <p:cNvSpPr txBox="1"/>
          <p:nvPr>
            <p:ph type="title"/>
          </p:nvPr>
        </p:nvSpPr>
        <p:spPr>
          <a:xfrm>
            <a:off x="1792289" y="3600451"/>
            <a:ext cx="5486400" cy="425054"/>
          </a:xfrm>
          <a:prstGeom prst="rect">
            <a:avLst/>
          </a:prstGeom>
          <a:noFill/>
          <a:ln>
            <a:noFill/>
          </a:ln>
        </p:spPr>
        <p:txBody>
          <a:bodyPr anchorCtr="0" anchor="b" bIns="45700" lIns="91375" spcFirstLastPara="1" rIns="9137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5"/>
          <p:cNvSpPr/>
          <p:nvPr>
            <p:ph idx="2" type="pic"/>
          </p:nvPr>
        </p:nvSpPr>
        <p:spPr>
          <a:xfrm>
            <a:off x="1792289" y="459581"/>
            <a:ext cx="5486400" cy="3086100"/>
          </a:xfrm>
          <a:prstGeom prst="rect">
            <a:avLst/>
          </a:prstGeom>
          <a:noFill/>
          <a:ln>
            <a:noFill/>
          </a:ln>
        </p:spPr>
        <p:txBody>
          <a:bodyPr anchorCtr="0" anchor="t" bIns="45700" lIns="91375" spcFirstLastPara="1" rIns="9137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45"/>
          <p:cNvSpPr txBox="1"/>
          <p:nvPr>
            <p:ph idx="1" type="body"/>
          </p:nvPr>
        </p:nvSpPr>
        <p:spPr>
          <a:xfrm>
            <a:off x="1792289" y="4025519"/>
            <a:ext cx="5486400" cy="603647"/>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9" name="Google Shape;79;p45"/>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5"/>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45"/>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Титульный слайд">
  <p:cSld name="9_Титульный слайд">
    <p:spTree>
      <p:nvGrpSpPr>
        <p:cNvPr id="2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82" name="Shape 82"/>
        <p:cNvGrpSpPr/>
        <p:nvPr/>
      </p:nvGrpSpPr>
      <p:grpSpPr>
        <a:xfrm>
          <a:off x="0" y="0"/>
          <a:ext cx="0" cy="0"/>
          <a:chOff x="0" y="0"/>
          <a:chExt cx="0" cy="0"/>
        </a:xfrm>
      </p:grpSpPr>
      <p:sp>
        <p:nvSpPr>
          <p:cNvPr id="83" name="Google Shape;83;p4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6"/>
          <p:cNvSpPr txBox="1"/>
          <p:nvPr>
            <p:ph idx="1" type="body"/>
          </p:nvPr>
        </p:nvSpPr>
        <p:spPr>
          <a:xfrm rot="5400000">
            <a:off x="3089007" y="-1009805"/>
            <a:ext cx="2965985" cy="8229600"/>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46"/>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46"/>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46"/>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88" name="Shape 88"/>
        <p:cNvGrpSpPr/>
        <p:nvPr/>
      </p:nvGrpSpPr>
      <p:grpSpPr>
        <a:xfrm>
          <a:off x="0" y="0"/>
          <a:ext cx="0" cy="0"/>
          <a:chOff x="0" y="0"/>
          <a:chExt cx="0" cy="0"/>
        </a:xfrm>
      </p:grpSpPr>
      <p:sp>
        <p:nvSpPr>
          <p:cNvPr id="89" name="Google Shape;89;p47"/>
          <p:cNvSpPr txBox="1"/>
          <p:nvPr>
            <p:ph type="title"/>
          </p:nvPr>
        </p:nvSpPr>
        <p:spPr>
          <a:xfrm rot="5400000">
            <a:off x="6012656" y="771527"/>
            <a:ext cx="3290888" cy="205740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7"/>
          <p:cNvSpPr txBox="1"/>
          <p:nvPr>
            <p:ph idx="1" type="body"/>
          </p:nvPr>
        </p:nvSpPr>
        <p:spPr>
          <a:xfrm rot="5400000">
            <a:off x="1821656" y="-1209673"/>
            <a:ext cx="3290888" cy="6019800"/>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47"/>
          <p:cNvSpPr txBox="1"/>
          <p:nvPr>
            <p:ph idx="10" type="dt"/>
          </p:nvPr>
        </p:nvSpPr>
        <p:spPr>
          <a:xfrm>
            <a:off x="-9872" y="10291"/>
            <a:ext cx="837456" cy="1820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47"/>
          <p:cNvSpPr txBox="1"/>
          <p:nvPr>
            <p:ph idx="11" type="ftr"/>
          </p:nvPr>
        </p:nvSpPr>
        <p:spPr>
          <a:xfrm>
            <a:off x="1115617" y="-5836"/>
            <a:ext cx="2895600" cy="19816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47"/>
          <p:cNvSpPr txBox="1"/>
          <p:nvPr>
            <p:ph idx="12" type="sldNum"/>
          </p:nvPr>
        </p:nvSpPr>
        <p:spPr>
          <a:xfrm>
            <a:off x="6980767" y="0"/>
            <a:ext cx="2133600" cy="21429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Титульный слайд" showMasterSp="0">
  <p:cSld name="3_Титульный слайд">
    <p:bg>
      <p:bgPr>
        <a:solidFill>
          <a:srgbClr val="1D3478"/>
        </a:solidFill>
      </p:bgPr>
    </p:bg>
    <p:spTree>
      <p:nvGrpSpPr>
        <p:cNvPr id="94" name="Shape 94"/>
        <p:cNvGrpSpPr/>
        <p:nvPr/>
      </p:nvGrpSpPr>
      <p:grpSpPr>
        <a:xfrm>
          <a:off x="0" y="0"/>
          <a:ext cx="0" cy="0"/>
          <a:chOff x="0" y="0"/>
          <a:chExt cx="0" cy="0"/>
        </a:xfrm>
      </p:grpSpPr>
      <p:sp>
        <p:nvSpPr>
          <p:cNvPr id="95" name="Google Shape;95;p48"/>
          <p:cNvSpPr txBox="1"/>
          <p:nvPr>
            <p:ph type="ctrTitle"/>
          </p:nvPr>
        </p:nvSpPr>
        <p:spPr>
          <a:xfrm>
            <a:off x="251224" y="951321"/>
            <a:ext cx="8641556" cy="1632347"/>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lt1"/>
              </a:buClr>
              <a:buSzPts val="3600"/>
              <a:buFont typeface="Calibri"/>
              <a:buNone/>
              <a:defRPr b="1" sz="3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8"/>
          <p:cNvSpPr txBox="1"/>
          <p:nvPr>
            <p:ph idx="1" type="body"/>
          </p:nvPr>
        </p:nvSpPr>
        <p:spPr>
          <a:xfrm>
            <a:off x="251224" y="3784158"/>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lt1"/>
              </a:buClr>
              <a:buSzPts val="1400"/>
              <a:buNone/>
              <a:defRPr sz="14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97" name="Google Shape;97;p48"/>
          <p:cNvCxnSpPr/>
          <p:nvPr/>
        </p:nvCxnSpPr>
        <p:spPr>
          <a:xfrm>
            <a:off x="251224" y="2608148"/>
            <a:ext cx="8641556" cy="0"/>
          </a:xfrm>
          <a:prstGeom prst="straightConnector1">
            <a:avLst/>
          </a:prstGeom>
          <a:noFill/>
          <a:ln cap="flat" cmpd="sng" w="12700">
            <a:solidFill>
              <a:schemeClr val="lt1"/>
            </a:solidFill>
            <a:prstDash val="solid"/>
            <a:round/>
            <a:headEnd len="sm" w="sm" type="none"/>
            <a:tailEnd len="sm" w="sm" type="none"/>
          </a:ln>
        </p:spPr>
      </p:cxnSp>
      <p:sp>
        <p:nvSpPr>
          <p:cNvPr id="98" name="Google Shape;98;p48"/>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lt1"/>
              </a:buClr>
              <a:buSzPts val="1800"/>
              <a:buNone/>
              <a:defRPr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48"/>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lt1"/>
              </a:buClr>
              <a:buSzPts val="1100"/>
              <a:buNone/>
              <a:defRPr sz="11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00" name="Google Shape;100;p48"/>
          <p:cNvGrpSpPr/>
          <p:nvPr/>
        </p:nvGrpSpPr>
        <p:grpSpPr>
          <a:xfrm>
            <a:off x="6755142" y="80011"/>
            <a:ext cx="2228849" cy="747236"/>
            <a:chOff x="9006840" y="106681"/>
            <a:chExt cx="2971799" cy="996314"/>
          </a:xfrm>
        </p:grpSpPr>
        <p:pic>
          <p:nvPicPr>
            <p:cNvPr id="101" name="Google Shape;101;p48"/>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102" name="Google Shape;102;p48"/>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Титульный слайд" showMasterSp="0">
  <p:cSld name="1_Титульный слайд">
    <p:bg>
      <p:bgPr>
        <a:solidFill>
          <a:schemeClr val="lt1"/>
        </a:solidFill>
      </p:bgPr>
    </p:bg>
    <p:spTree>
      <p:nvGrpSpPr>
        <p:cNvPr id="103" name="Shape 103"/>
        <p:cNvGrpSpPr/>
        <p:nvPr/>
      </p:nvGrpSpPr>
      <p:grpSpPr>
        <a:xfrm>
          <a:off x="0" y="0"/>
          <a:ext cx="0" cy="0"/>
          <a:chOff x="0" y="0"/>
          <a:chExt cx="0" cy="0"/>
        </a:xfrm>
      </p:grpSpPr>
      <p:sp>
        <p:nvSpPr>
          <p:cNvPr id="104" name="Google Shape;104;p49"/>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lnSpc>
                <a:spcPct val="10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9"/>
          <p:cNvSpPr txBox="1"/>
          <p:nvPr>
            <p:ph idx="1" type="body"/>
          </p:nvPr>
        </p:nvSpPr>
        <p:spPr>
          <a:xfrm>
            <a:off x="251224" y="3784158"/>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06" name="Google Shape;106;p49"/>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107" name="Google Shape;107;p49"/>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lnSpc>
                <a:spcPct val="100000"/>
              </a:lnSpc>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49"/>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09" name="Google Shape;109;p49"/>
          <p:cNvGrpSpPr/>
          <p:nvPr/>
        </p:nvGrpSpPr>
        <p:grpSpPr>
          <a:xfrm>
            <a:off x="6755142" y="80011"/>
            <a:ext cx="2228849" cy="747236"/>
            <a:chOff x="9006840" y="106681"/>
            <a:chExt cx="2971799" cy="996314"/>
          </a:xfrm>
        </p:grpSpPr>
        <p:pic>
          <p:nvPicPr>
            <p:cNvPr id="110" name="Google Shape;110;p49"/>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111" name="Google Shape;111;p49"/>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Титульный слайд" showMasterSp="0">
  <p:cSld name="5_Титульный слайд">
    <p:bg>
      <p:bgPr>
        <a:solidFill>
          <a:schemeClr val="lt1"/>
        </a:solidFill>
      </p:bgPr>
    </p:bg>
    <p:spTree>
      <p:nvGrpSpPr>
        <p:cNvPr id="112" name="Shape 112"/>
        <p:cNvGrpSpPr/>
        <p:nvPr/>
      </p:nvGrpSpPr>
      <p:grpSpPr>
        <a:xfrm>
          <a:off x="0" y="0"/>
          <a:ext cx="0" cy="0"/>
          <a:chOff x="0" y="0"/>
          <a:chExt cx="0" cy="0"/>
        </a:xfrm>
      </p:grpSpPr>
      <p:sp>
        <p:nvSpPr>
          <p:cNvPr id="113" name="Google Shape;113;p50"/>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0"/>
          <p:cNvSpPr txBox="1"/>
          <p:nvPr>
            <p:ph idx="1" type="body"/>
          </p:nvPr>
        </p:nvSpPr>
        <p:spPr>
          <a:xfrm>
            <a:off x="251224" y="3784149"/>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b="1"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5" name="Google Shape;115;p50"/>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116" name="Google Shape;116;p50"/>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50"/>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18" name="Google Shape;118;p50"/>
          <p:cNvGrpSpPr/>
          <p:nvPr/>
        </p:nvGrpSpPr>
        <p:grpSpPr>
          <a:xfrm>
            <a:off x="6755142" y="80011"/>
            <a:ext cx="2228849" cy="747236"/>
            <a:chOff x="9006840" y="106681"/>
            <a:chExt cx="2971799" cy="996314"/>
          </a:xfrm>
        </p:grpSpPr>
        <p:pic>
          <p:nvPicPr>
            <p:cNvPr id="119" name="Google Shape;119;p50"/>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120" name="Google Shape;120;p50"/>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
        <p:nvSpPr>
          <p:cNvPr id="121" name="Google Shape;121;p50"/>
          <p:cNvSpPr txBox="1"/>
          <p:nvPr>
            <p:ph idx="4" type="body"/>
          </p:nvPr>
        </p:nvSpPr>
        <p:spPr>
          <a:xfrm>
            <a:off x="251224" y="4094307"/>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Титульный слайд" showMasterSp="0">
  <p:cSld name="4_Титульный слайд">
    <p:bg>
      <p:bgPr>
        <a:solidFill>
          <a:schemeClr val="lt1"/>
        </a:solidFill>
      </p:bgPr>
    </p:bg>
    <p:spTree>
      <p:nvGrpSpPr>
        <p:cNvPr id="122" name="Shape 122"/>
        <p:cNvGrpSpPr/>
        <p:nvPr/>
      </p:nvGrpSpPr>
      <p:grpSpPr>
        <a:xfrm>
          <a:off x="0" y="0"/>
          <a:ext cx="0" cy="0"/>
          <a:chOff x="0" y="0"/>
          <a:chExt cx="0" cy="0"/>
        </a:xfrm>
      </p:grpSpPr>
      <p:sp>
        <p:nvSpPr>
          <p:cNvPr id="123" name="Google Shape;123;p51"/>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1"/>
          <p:cNvSpPr txBox="1"/>
          <p:nvPr>
            <p:ph idx="1" type="body"/>
          </p:nvPr>
        </p:nvSpPr>
        <p:spPr>
          <a:xfrm>
            <a:off x="251224" y="3784158"/>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5" name="Google Shape;125;p51"/>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126" name="Google Shape;126;p51"/>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51"/>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28" name="Google Shape;128;p51"/>
          <p:cNvPicPr preferRelativeResize="0"/>
          <p:nvPr/>
        </p:nvPicPr>
        <p:blipFill rotWithShape="1">
          <a:blip r:embed="rId2">
            <a:alphaModFix/>
          </a:blip>
          <a:srcRect b="38334" l="29839" r="28400" t="22666"/>
          <a:stretch/>
        </p:blipFill>
        <p:spPr>
          <a:xfrm>
            <a:off x="8300130" y="147180"/>
            <a:ext cx="592648" cy="614831"/>
          </a:xfrm>
          <a:prstGeom prst="rect">
            <a:avLst/>
          </a:prstGeom>
          <a:noFill/>
          <a:ln>
            <a:noFill/>
          </a:ln>
        </p:spPr>
      </p:pic>
      <p:sp>
        <p:nvSpPr>
          <p:cNvPr id="129" name="Google Shape;129;p51"/>
          <p:cNvSpPr txBox="1"/>
          <p:nvPr/>
        </p:nvSpPr>
        <p:spPr>
          <a:xfrm>
            <a:off x="6295067" y="211948"/>
            <a:ext cx="2243289" cy="484748"/>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ru-RU" sz="900">
                <a:solidFill>
                  <a:srgbClr val="000000"/>
                </a:solidFill>
                <a:latin typeface="Calibri"/>
                <a:ea typeface="Calibri"/>
                <a:cs typeface="Calibri"/>
                <a:sym typeface="Calibri"/>
              </a:rPr>
              <a:t>МИНИСРЕРСТВО НАУКИ </a:t>
            </a:r>
            <a:br>
              <a:rPr lang="ru-RU" sz="900">
                <a:solidFill>
                  <a:srgbClr val="000000"/>
                </a:solidFill>
                <a:latin typeface="Calibri"/>
                <a:ea typeface="Calibri"/>
                <a:cs typeface="Calibri"/>
                <a:sym typeface="Calibri"/>
              </a:rPr>
            </a:br>
            <a:r>
              <a:rPr lang="ru-RU" sz="900">
                <a:solidFill>
                  <a:srgbClr val="000000"/>
                </a:solidFill>
                <a:latin typeface="Calibri"/>
                <a:ea typeface="Calibri"/>
                <a:cs typeface="Calibri"/>
                <a:sym typeface="Calibri"/>
              </a:rPr>
              <a:t>И ВЫСШЕГО ОБРАЗОВАНИЯ РОССИЙСКОЙ ФЕДЕРАЦИИ</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Заголовок">
  <p:cSld name="9_Заголовок">
    <p:spTree>
      <p:nvGrpSpPr>
        <p:cNvPr id="130" name="Shape 130"/>
        <p:cNvGrpSpPr/>
        <p:nvPr/>
      </p:nvGrpSpPr>
      <p:grpSpPr>
        <a:xfrm>
          <a:off x="0" y="0"/>
          <a:ext cx="0" cy="0"/>
          <a:chOff x="0" y="0"/>
          <a:chExt cx="0" cy="0"/>
        </a:xfrm>
      </p:grpSpPr>
      <p:sp>
        <p:nvSpPr>
          <p:cNvPr id="131" name="Google Shape;131;p52"/>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52"/>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33" name="Google Shape;133;p5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52"/>
          <p:cNvSpPr txBox="1"/>
          <p:nvPr>
            <p:ph idx="1" type="body"/>
          </p:nvPr>
        </p:nvSpPr>
        <p:spPr>
          <a:xfrm>
            <a:off x="251233" y="4767275"/>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Только заголовок">
  <p:cSld name="1_Только заголовок">
    <p:spTree>
      <p:nvGrpSpPr>
        <p:cNvPr id="135" name="Shape 135"/>
        <p:cNvGrpSpPr/>
        <p:nvPr/>
      </p:nvGrpSpPr>
      <p:grpSpPr>
        <a:xfrm>
          <a:off x="0" y="0"/>
          <a:ext cx="0" cy="0"/>
          <a:chOff x="0" y="0"/>
          <a:chExt cx="0" cy="0"/>
        </a:xfrm>
      </p:grpSpPr>
      <p:sp>
        <p:nvSpPr>
          <p:cNvPr id="136" name="Google Shape;136;p53"/>
          <p:cNvSpPr txBox="1"/>
          <p:nvPr>
            <p:ph idx="11" type="ftr"/>
          </p:nvPr>
        </p:nvSpPr>
        <p:spPr>
          <a:xfrm>
            <a:off x="5019676" y="4767265"/>
            <a:ext cx="355758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53"/>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38" name="Google Shape;138;p53"/>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Только заголовок">
  <p:cSld name="2_Только заголовок">
    <p:spTree>
      <p:nvGrpSpPr>
        <p:cNvPr id="139" name="Shape 139"/>
        <p:cNvGrpSpPr/>
        <p:nvPr/>
      </p:nvGrpSpPr>
      <p:grpSpPr>
        <a:xfrm>
          <a:off x="0" y="0"/>
          <a:ext cx="0" cy="0"/>
          <a:chOff x="0" y="0"/>
          <a:chExt cx="0" cy="0"/>
        </a:xfrm>
      </p:grpSpPr>
      <p:sp>
        <p:nvSpPr>
          <p:cNvPr id="140" name="Google Shape;140;p54"/>
          <p:cNvSpPr txBox="1"/>
          <p:nvPr>
            <p:ph idx="11" type="ftr"/>
          </p:nvPr>
        </p:nvSpPr>
        <p:spPr>
          <a:xfrm>
            <a:off x="5019676" y="4767265"/>
            <a:ext cx="355758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54"/>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42" name="Google Shape;142;p54"/>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4"/>
          <p:cNvSpPr/>
          <p:nvPr/>
        </p:nvSpPr>
        <p:spPr>
          <a:xfrm>
            <a:off x="1261602"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144" name="Google Shape;144;p54"/>
          <p:cNvSpPr/>
          <p:nvPr/>
        </p:nvSpPr>
        <p:spPr>
          <a:xfrm>
            <a:off x="4236900"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145" name="Google Shape;145;p54"/>
          <p:cNvSpPr/>
          <p:nvPr/>
        </p:nvSpPr>
        <p:spPr>
          <a:xfrm>
            <a:off x="7199745"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146" name="Google Shape;146;p54"/>
          <p:cNvSpPr txBox="1"/>
          <p:nvPr>
            <p:ph idx="1" type="body"/>
          </p:nvPr>
        </p:nvSpPr>
        <p:spPr>
          <a:xfrm>
            <a:off x="251224"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54"/>
          <p:cNvSpPr txBox="1"/>
          <p:nvPr>
            <p:ph idx="2" type="body"/>
          </p:nvPr>
        </p:nvSpPr>
        <p:spPr>
          <a:xfrm>
            <a:off x="3218923"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54"/>
          <p:cNvSpPr txBox="1"/>
          <p:nvPr>
            <p:ph idx="3" type="body"/>
          </p:nvPr>
        </p:nvSpPr>
        <p:spPr>
          <a:xfrm>
            <a:off x="6192442"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и объект">
  <p:cSld name="1_Заголовок и объект">
    <p:spTree>
      <p:nvGrpSpPr>
        <p:cNvPr id="149" name="Shape 149"/>
        <p:cNvGrpSpPr/>
        <p:nvPr/>
      </p:nvGrpSpPr>
      <p:grpSpPr>
        <a:xfrm>
          <a:off x="0" y="0"/>
          <a:ext cx="0" cy="0"/>
          <a:chOff x="0" y="0"/>
          <a:chExt cx="0" cy="0"/>
        </a:xfrm>
      </p:grpSpPr>
      <p:sp>
        <p:nvSpPr>
          <p:cNvPr id="150" name="Google Shape;150;p55"/>
          <p:cNvSpPr txBox="1"/>
          <p:nvPr>
            <p:ph idx="1" type="body"/>
          </p:nvPr>
        </p:nvSpPr>
        <p:spPr>
          <a:xfrm>
            <a:off x="251234" y="951310"/>
            <a:ext cx="8639999"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55"/>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55"/>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53" name="Google Shape;153;p55"/>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55"/>
          <p:cNvSpPr txBox="1"/>
          <p:nvPr>
            <p:ph idx="2" type="body"/>
          </p:nvPr>
        </p:nvSpPr>
        <p:spPr>
          <a:xfrm>
            <a:off x="251233" y="4767275"/>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Титульный слайд">
  <p:cSld name="10_Титульный слайд">
    <p:spTree>
      <p:nvGrpSpPr>
        <p:cNvPr id="22"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Заголовок и объект">
  <p:cSld name="18_Заголовок и объект">
    <p:spTree>
      <p:nvGrpSpPr>
        <p:cNvPr id="155" name="Shape 155"/>
        <p:cNvGrpSpPr/>
        <p:nvPr/>
      </p:nvGrpSpPr>
      <p:grpSpPr>
        <a:xfrm>
          <a:off x="0" y="0"/>
          <a:ext cx="0" cy="0"/>
          <a:chOff x="0" y="0"/>
          <a:chExt cx="0" cy="0"/>
        </a:xfrm>
      </p:grpSpPr>
      <p:sp>
        <p:nvSpPr>
          <p:cNvPr id="156" name="Google Shape;156;p56"/>
          <p:cNvSpPr txBox="1"/>
          <p:nvPr>
            <p:ph idx="1" type="body"/>
          </p:nvPr>
        </p:nvSpPr>
        <p:spPr>
          <a:xfrm>
            <a:off x="251224" y="951310"/>
            <a:ext cx="4270772"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56"/>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56"/>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59" name="Google Shape;159;p5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56"/>
          <p:cNvSpPr txBox="1"/>
          <p:nvPr>
            <p:ph idx="2" type="body"/>
          </p:nvPr>
        </p:nvSpPr>
        <p:spPr>
          <a:xfrm>
            <a:off x="4622008" y="951310"/>
            <a:ext cx="4270772"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spTree>
      <p:nvGrpSpPr>
        <p:cNvPr id="161" name="Shape 161"/>
        <p:cNvGrpSpPr/>
        <p:nvPr/>
      </p:nvGrpSpPr>
      <p:grpSpPr>
        <a:xfrm>
          <a:off x="0" y="0"/>
          <a:ext cx="0" cy="0"/>
          <a:chOff x="0" y="0"/>
          <a:chExt cx="0" cy="0"/>
        </a:xfrm>
      </p:grpSpPr>
      <p:sp>
        <p:nvSpPr>
          <p:cNvPr id="162" name="Google Shape;162;p57"/>
          <p:cNvSpPr txBox="1"/>
          <p:nvPr>
            <p:ph idx="1" type="body"/>
          </p:nvPr>
        </p:nvSpPr>
        <p:spPr>
          <a:xfrm>
            <a:off x="251224" y="951310"/>
            <a:ext cx="4270772" cy="3699272"/>
          </a:xfrm>
          <a:prstGeom prst="rect">
            <a:avLst/>
          </a:prstGeom>
          <a:noFill/>
          <a:ln>
            <a:noFill/>
          </a:ln>
        </p:spPr>
        <p:txBody>
          <a:bodyPr anchorCtr="0" anchor="t" bIns="45700" lIns="91375" spcFirstLastPara="1" rIns="91375" wrap="square" tIns="45700">
            <a:noAutofit/>
          </a:bodyPr>
          <a:lstStyle>
            <a:lvl1pPr indent="-228600" lvl="0" marL="457200" algn="l">
              <a:spcBef>
                <a:spcPts val="750"/>
              </a:spcBef>
              <a:spcAft>
                <a:spcPts val="0"/>
              </a:spcAft>
              <a:buClr>
                <a:schemeClr val="dk1"/>
              </a:buClr>
              <a:buSzPts val="1400"/>
              <a:buNone/>
              <a:defRPr b="1" sz="1400"/>
            </a:lvl1pPr>
            <a:lvl2pPr indent="-228600" lvl="1" marL="914400" algn="l">
              <a:spcBef>
                <a:spcPts val="750"/>
              </a:spcBef>
              <a:spcAft>
                <a:spcPts val="0"/>
              </a:spcAft>
              <a:buClr>
                <a:schemeClr val="accent4"/>
              </a:buClr>
              <a:buSzPts val="1100"/>
              <a:buNone/>
              <a:defRPr sz="1100">
                <a:solidFill>
                  <a:schemeClr val="accent4"/>
                </a:solidFill>
              </a:defRPr>
            </a:lvl2pPr>
            <a:lvl3pPr indent="-228600" lvl="2" marL="1371600" algn="l">
              <a:spcBef>
                <a:spcPts val="750"/>
              </a:spcBef>
              <a:spcAft>
                <a:spcPts val="0"/>
              </a:spcAft>
              <a:buClr>
                <a:schemeClr val="accent4"/>
              </a:buClr>
              <a:buSzPts val="1100"/>
              <a:buNone/>
              <a:defRPr sz="1100">
                <a:solidFill>
                  <a:schemeClr val="accent4"/>
                </a:solidFill>
              </a:defRPr>
            </a:lvl3pPr>
            <a:lvl4pPr indent="-228600" lvl="3" marL="1828800" algn="l">
              <a:spcBef>
                <a:spcPts val="750"/>
              </a:spcBef>
              <a:spcAft>
                <a:spcPts val="0"/>
              </a:spcAft>
              <a:buClr>
                <a:schemeClr val="accent4"/>
              </a:buClr>
              <a:buSzPts val="1100"/>
              <a:buNone/>
              <a:defRPr sz="1100">
                <a:solidFill>
                  <a:schemeClr val="accent4"/>
                </a:solidFill>
              </a:defRPr>
            </a:lvl4pPr>
            <a:lvl5pPr indent="-228600" lvl="4" marL="2286000" algn="l">
              <a:spcBef>
                <a:spcPts val="750"/>
              </a:spcBef>
              <a:spcAft>
                <a:spcPts val="0"/>
              </a:spcAft>
              <a:buClr>
                <a:schemeClr val="accent4"/>
              </a:buClr>
              <a:buSzPts val="1100"/>
              <a:buNone/>
              <a:defRPr sz="1100">
                <a:solidFill>
                  <a:schemeClr val="accent4"/>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57"/>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57"/>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65" name="Google Shape;165;p57"/>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57"/>
          <p:cNvSpPr txBox="1"/>
          <p:nvPr>
            <p:ph idx="2" type="body"/>
          </p:nvPr>
        </p:nvSpPr>
        <p:spPr>
          <a:xfrm>
            <a:off x="4622008" y="951310"/>
            <a:ext cx="4270772" cy="3699272"/>
          </a:xfrm>
          <a:prstGeom prst="rect">
            <a:avLst/>
          </a:prstGeom>
          <a:noFill/>
          <a:ln>
            <a:noFill/>
          </a:ln>
        </p:spPr>
        <p:txBody>
          <a:bodyPr anchorCtr="0" anchor="t" bIns="45700" lIns="91375" spcFirstLastPara="1" rIns="91375" wrap="square" tIns="45700">
            <a:noAutofit/>
          </a:bodyPr>
          <a:lstStyle>
            <a:lvl1pPr indent="-228600" lvl="0" marL="457200" algn="l">
              <a:spcBef>
                <a:spcPts val="750"/>
              </a:spcBef>
              <a:spcAft>
                <a:spcPts val="0"/>
              </a:spcAft>
              <a:buClr>
                <a:schemeClr val="dk1"/>
              </a:buClr>
              <a:buSzPts val="1400"/>
              <a:buNone/>
              <a:defRPr b="1" sz="1400"/>
            </a:lvl1pPr>
            <a:lvl2pPr indent="-228600" lvl="1" marL="914400" algn="l">
              <a:spcBef>
                <a:spcPts val="750"/>
              </a:spcBef>
              <a:spcAft>
                <a:spcPts val="0"/>
              </a:spcAft>
              <a:buClr>
                <a:schemeClr val="accent4"/>
              </a:buClr>
              <a:buSzPts val="1100"/>
              <a:buNone/>
              <a:defRPr sz="1100">
                <a:solidFill>
                  <a:schemeClr val="accent4"/>
                </a:solidFill>
              </a:defRPr>
            </a:lvl2pPr>
            <a:lvl3pPr indent="-228600" lvl="2" marL="1371600" algn="l">
              <a:spcBef>
                <a:spcPts val="750"/>
              </a:spcBef>
              <a:spcAft>
                <a:spcPts val="0"/>
              </a:spcAft>
              <a:buClr>
                <a:schemeClr val="accent4"/>
              </a:buClr>
              <a:buSzPts val="1100"/>
              <a:buNone/>
              <a:defRPr sz="1100">
                <a:solidFill>
                  <a:schemeClr val="accent4"/>
                </a:solidFill>
              </a:defRPr>
            </a:lvl3pPr>
            <a:lvl4pPr indent="-228600" lvl="3" marL="1828800" algn="l">
              <a:spcBef>
                <a:spcPts val="750"/>
              </a:spcBef>
              <a:spcAft>
                <a:spcPts val="0"/>
              </a:spcAft>
              <a:buClr>
                <a:schemeClr val="accent4"/>
              </a:buClr>
              <a:buSzPts val="1100"/>
              <a:buNone/>
              <a:defRPr sz="1100">
                <a:solidFill>
                  <a:schemeClr val="accent4"/>
                </a:solidFill>
              </a:defRPr>
            </a:lvl4pPr>
            <a:lvl5pPr indent="-228600" lvl="4" marL="2286000" algn="l">
              <a:spcBef>
                <a:spcPts val="750"/>
              </a:spcBef>
              <a:spcAft>
                <a:spcPts val="0"/>
              </a:spcAft>
              <a:buClr>
                <a:schemeClr val="accent4"/>
              </a:buClr>
              <a:buSzPts val="1100"/>
              <a:buNone/>
              <a:defRPr sz="1100">
                <a:solidFill>
                  <a:schemeClr val="accent4"/>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Заголовок и объект">
  <p:cSld name="5_Заголовок и объект">
    <p:spTree>
      <p:nvGrpSpPr>
        <p:cNvPr id="167" name="Shape 167"/>
        <p:cNvGrpSpPr/>
        <p:nvPr/>
      </p:nvGrpSpPr>
      <p:grpSpPr>
        <a:xfrm>
          <a:off x="0" y="0"/>
          <a:ext cx="0" cy="0"/>
          <a:chOff x="0" y="0"/>
          <a:chExt cx="0" cy="0"/>
        </a:xfrm>
      </p:grpSpPr>
      <p:sp>
        <p:nvSpPr>
          <p:cNvPr id="168" name="Google Shape;168;p58"/>
          <p:cNvSpPr txBox="1"/>
          <p:nvPr>
            <p:ph idx="1" type="body"/>
          </p:nvPr>
        </p:nvSpPr>
        <p:spPr>
          <a:xfrm>
            <a:off x="251225"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58"/>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0" name="Google Shape;170;p58"/>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71" name="Google Shape;171;p58"/>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8"/>
          <p:cNvSpPr txBox="1"/>
          <p:nvPr>
            <p:ph idx="2" type="body"/>
          </p:nvPr>
        </p:nvSpPr>
        <p:spPr>
          <a:xfrm>
            <a:off x="3175010"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58"/>
          <p:cNvSpPr txBox="1"/>
          <p:nvPr>
            <p:ph idx="3" type="body"/>
          </p:nvPr>
        </p:nvSpPr>
        <p:spPr>
          <a:xfrm>
            <a:off x="6098798"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и объект">
  <p:cSld name="3_Заголовок и объект">
    <p:spTree>
      <p:nvGrpSpPr>
        <p:cNvPr id="174" name="Shape 174"/>
        <p:cNvGrpSpPr/>
        <p:nvPr/>
      </p:nvGrpSpPr>
      <p:grpSpPr>
        <a:xfrm>
          <a:off x="0" y="0"/>
          <a:ext cx="0" cy="0"/>
          <a:chOff x="0" y="0"/>
          <a:chExt cx="0" cy="0"/>
        </a:xfrm>
      </p:grpSpPr>
      <p:sp>
        <p:nvSpPr>
          <p:cNvPr id="175" name="Google Shape;175;p59"/>
          <p:cNvSpPr txBox="1"/>
          <p:nvPr>
            <p:ph idx="1" type="body"/>
          </p:nvPr>
        </p:nvSpPr>
        <p:spPr>
          <a:xfrm>
            <a:off x="251224"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59"/>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59"/>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78" name="Google Shape;178;p59"/>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59"/>
          <p:cNvSpPr txBox="1"/>
          <p:nvPr>
            <p:ph idx="2" type="body"/>
          </p:nvPr>
        </p:nvSpPr>
        <p:spPr>
          <a:xfrm>
            <a:off x="2438741"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59"/>
          <p:cNvSpPr txBox="1"/>
          <p:nvPr>
            <p:ph idx="3" type="body"/>
          </p:nvPr>
        </p:nvSpPr>
        <p:spPr>
          <a:xfrm>
            <a:off x="4626259"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59"/>
          <p:cNvSpPr txBox="1"/>
          <p:nvPr>
            <p:ph idx="4" type="body"/>
          </p:nvPr>
        </p:nvSpPr>
        <p:spPr>
          <a:xfrm>
            <a:off x="6813776"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Заголовок и объект">
  <p:cSld name="11_Заголовок и объект">
    <p:spTree>
      <p:nvGrpSpPr>
        <p:cNvPr id="182" name="Shape 182"/>
        <p:cNvGrpSpPr/>
        <p:nvPr/>
      </p:nvGrpSpPr>
      <p:grpSpPr>
        <a:xfrm>
          <a:off x="0" y="0"/>
          <a:ext cx="0" cy="0"/>
          <a:chOff x="0" y="0"/>
          <a:chExt cx="0" cy="0"/>
        </a:xfrm>
      </p:grpSpPr>
      <p:sp>
        <p:nvSpPr>
          <p:cNvPr id="183" name="Google Shape;183;p60"/>
          <p:cNvSpPr txBox="1"/>
          <p:nvPr>
            <p:ph idx="1" type="body"/>
          </p:nvPr>
        </p:nvSpPr>
        <p:spPr>
          <a:xfrm>
            <a:off x="251223" y="951321"/>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 name="Google Shape;184;p60"/>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60"/>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86" name="Google Shape;186;p6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60"/>
          <p:cNvSpPr txBox="1"/>
          <p:nvPr>
            <p:ph idx="2" type="body"/>
          </p:nvPr>
        </p:nvSpPr>
        <p:spPr>
          <a:xfrm>
            <a:off x="1999862" y="951321"/>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60"/>
          <p:cNvSpPr txBox="1"/>
          <p:nvPr>
            <p:ph idx="3" type="body"/>
          </p:nvPr>
        </p:nvSpPr>
        <p:spPr>
          <a:xfrm>
            <a:off x="3748500" y="951321"/>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60"/>
          <p:cNvSpPr txBox="1"/>
          <p:nvPr>
            <p:ph idx="4" type="body"/>
          </p:nvPr>
        </p:nvSpPr>
        <p:spPr>
          <a:xfrm>
            <a:off x="5497139" y="951321"/>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 name="Google Shape;190;p60"/>
          <p:cNvSpPr txBox="1"/>
          <p:nvPr>
            <p:ph idx="5" type="body"/>
          </p:nvPr>
        </p:nvSpPr>
        <p:spPr>
          <a:xfrm>
            <a:off x="7245777" y="951321"/>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Заголовок и объект">
  <p:cSld name="6_Заголовок и объект">
    <p:spTree>
      <p:nvGrpSpPr>
        <p:cNvPr id="191" name="Shape 191"/>
        <p:cNvGrpSpPr/>
        <p:nvPr/>
      </p:nvGrpSpPr>
      <p:grpSpPr>
        <a:xfrm>
          <a:off x="0" y="0"/>
          <a:ext cx="0" cy="0"/>
          <a:chOff x="0" y="0"/>
          <a:chExt cx="0" cy="0"/>
        </a:xfrm>
      </p:grpSpPr>
      <p:sp>
        <p:nvSpPr>
          <p:cNvPr id="192" name="Google Shape;192;p61"/>
          <p:cNvSpPr txBox="1"/>
          <p:nvPr>
            <p:ph idx="1" type="body"/>
          </p:nvPr>
        </p:nvSpPr>
        <p:spPr>
          <a:xfrm>
            <a:off x="251225" y="951310"/>
            <a:ext cx="2160507"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61"/>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4" name="Google Shape;194;p61"/>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195" name="Google Shape;195;p61"/>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61"/>
          <p:cNvSpPr txBox="1"/>
          <p:nvPr>
            <p:ph idx="2" type="body"/>
          </p:nvPr>
        </p:nvSpPr>
        <p:spPr>
          <a:xfrm>
            <a:off x="2491751" y="951310"/>
            <a:ext cx="6401039"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Заголовок и объект">
  <p:cSld name="4_Заголовок и объект">
    <p:spTree>
      <p:nvGrpSpPr>
        <p:cNvPr id="197" name="Shape 197"/>
        <p:cNvGrpSpPr/>
        <p:nvPr/>
      </p:nvGrpSpPr>
      <p:grpSpPr>
        <a:xfrm>
          <a:off x="0" y="0"/>
          <a:ext cx="0" cy="0"/>
          <a:chOff x="0" y="0"/>
          <a:chExt cx="0" cy="0"/>
        </a:xfrm>
      </p:grpSpPr>
      <p:sp>
        <p:nvSpPr>
          <p:cNvPr id="198" name="Google Shape;198;p62"/>
          <p:cNvSpPr txBox="1"/>
          <p:nvPr>
            <p:ph idx="1" type="body"/>
          </p:nvPr>
        </p:nvSpPr>
        <p:spPr>
          <a:xfrm>
            <a:off x="6732272" y="951310"/>
            <a:ext cx="2160507"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 name="Google Shape;199;p62"/>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0" name="Google Shape;200;p62"/>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01" name="Google Shape;201;p6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62"/>
          <p:cNvSpPr txBox="1"/>
          <p:nvPr>
            <p:ph idx="2" type="body"/>
          </p:nvPr>
        </p:nvSpPr>
        <p:spPr>
          <a:xfrm>
            <a:off x="251233" y="951310"/>
            <a:ext cx="6401039"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Заголовок и объект">
  <p:cSld name="14_Заголовок и объект">
    <p:spTree>
      <p:nvGrpSpPr>
        <p:cNvPr id="203" name="Shape 203"/>
        <p:cNvGrpSpPr/>
        <p:nvPr/>
      </p:nvGrpSpPr>
      <p:grpSpPr>
        <a:xfrm>
          <a:off x="0" y="0"/>
          <a:ext cx="0" cy="0"/>
          <a:chOff x="0" y="0"/>
          <a:chExt cx="0" cy="0"/>
        </a:xfrm>
      </p:grpSpPr>
      <p:sp>
        <p:nvSpPr>
          <p:cNvPr id="204" name="Google Shape;204;p63"/>
          <p:cNvSpPr/>
          <p:nvPr/>
        </p:nvSpPr>
        <p:spPr>
          <a:xfrm>
            <a:off x="0" y="1770022"/>
            <a:ext cx="9144000" cy="2997242"/>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05" name="Google Shape;205;p63"/>
          <p:cNvSpPr txBox="1"/>
          <p:nvPr>
            <p:ph idx="1" type="body"/>
          </p:nvPr>
        </p:nvSpPr>
        <p:spPr>
          <a:xfrm>
            <a:off x="251234" y="1891145"/>
            <a:ext cx="8639999" cy="2759436"/>
          </a:xfrm>
          <a:prstGeom prst="rect">
            <a:avLst/>
          </a:prstGeom>
          <a:noFill/>
          <a:ln>
            <a:noFill/>
          </a:ln>
        </p:spPr>
        <p:txBody>
          <a:bodyPr anchorCtr="0" anchor="t" bIns="45700" lIns="91375" spcFirstLastPara="1" rIns="91375" wrap="square" tIns="45700">
            <a:normAutofit/>
          </a:bodyPr>
          <a:lstStyle>
            <a:lvl1pPr indent="-431800" lvl="0" marL="457200" algn="l">
              <a:spcBef>
                <a:spcPts val="640"/>
              </a:spcBef>
              <a:spcAft>
                <a:spcPts val="0"/>
              </a:spcAft>
              <a:buClr>
                <a:schemeClr val="lt1"/>
              </a:buClr>
              <a:buSzPts val="3200"/>
              <a:buChar char="•"/>
              <a:defRPr>
                <a:solidFill>
                  <a:schemeClr val="lt1"/>
                </a:solidFill>
              </a:defRPr>
            </a:lvl1pPr>
            <a:lvl2pPr indent="-406400" lvl="1" marL="914400" algn="l">
              <a:spcBef>
                <a:spcPts val="560"/>
              </a:spcBef>
              <a:spcAft>
                <a:spcPts val="0"/>
              </a:spcAft>
              <a:buClr>
                <a:schemeClr val="lt1"/>
              </a:buClr>
              <a:buSzPts val="2800"/>
              <a:buChar char="–"/>
              <a:defRPr>
                <a:solidFill>
                  <a:schemeClr val="lt1"/>
                </a:solidFill>
              </a:defRPr>
            </a:lvl2pPr>
            <a:lvl3pPr indent="-381000" lvl="2" marL="1371600" algn="l">
              <a:spcBef>
                <a:spcPts val="480"/>
              </a:spcBef>
              <a:spcAft>
                <a:spcPts val="0"/>
              </a:spcAft>
              <a:buClr>
                <a:schemeClr val="lt1"/>
              </a:buClr>
              <a:buSzPts val="2400"/>
              <a:buChar char="•"/>
              <a:defRPr>
                <a:solidFill>
                  <a:schemeClr val="lt1"/>
                </a:solidFill>
              </a:defRPr>
            </a:lvl3pPr>
            <a:lvl4pPr indent="-355600" lvl="3" marL="1828800" algn="l">
              <a:spcBef>
                <a:spcPts val="400"/>
              </a:spcBef>
              <a:spcAft>
                <a:spcPts val="0"/>
              </a:spcAft>
              <a:buClr>
                <a:schemeClr val="lt1"/>
              </a:buClr>
              <a:buSzPts val="2000"/>
              <a:buChar char="–"/>
              <a:defRPr>
                <a:solidFill>
                  <a:schemeClr val="lt1"/>
                </a:solidFill>
              </a:defRPr>
            </a:lvl4pPr>
            <a:lvl5pPr indent="-355600" lvl="4" marL="2286000" algn="l">
              <a:spcBef>
                <a:spcPts val="400"/>
              </a:spcBef>
              <a:spcAft>
                <a:spcPts val="0"/>
              </a:spcAft>
              <a:buClr>
                <a:schemeClr val="lt1"/>
              </a:buClr>
              <a:buSzPts val="20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6" name="Google Shape;206;p63"/>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63"/>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08" name="Google Shape;208;p63"/>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63"/>
          <p:cNvSpPr txBox="1"/>
          <p:nvPr>
            <p:ph idx="2" type="body"/>
          </p:nvPr>
        </p:nvSpPr>
        <p:spPr>
          <a:xfrm>
            <a:off x="251233" y="4767275"/>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63"/>
          <p:cNvSpPr txBox="1"/>
          <p:nvPr>
            <p:ph idx="3" type="body"/>
          </p:nvPr>
        </p:nvSpPr>
        <p:spPr>
          <a:xfrm>
            <a:off x="251222" y="955864"/>
            <a:ext cx="8640366" cy="6203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560"/>
              </a:spcBef>
              <a:spcAft>
                <a:spcPts val="0"/>
              </a:spcAft>
              <a:buClr>
                <a:schemeClr val="dk1"/>
              </a:buClr>
              <a:buSzPts val="2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Заголовок и объект">
  <p:cSld name="15_Заголовок и объект">
    <p:spTree>
      <p:nvGrpSpPr>
        <p:cNvPr id="211" name="Shape 211"/>
        <p:cNvGrpSpPr/>
        <p:nvPr/>
      </p:nvGrpSpPr>
      <p:grpSpPr>
        <a:xfrm>
          <a:off x="0" y="0"/>
          <a:ext cx="0" cy="0"/>
          <a:chOff x="0" y="0"/>
          <a:chExt cx="0" cy="0"/>
        </a:xfrm>
      </p:grpSpPr>
      <p:sp>
        <p:nvSpPr>
          <p:cNvPr id="212" name="Google Shape;212;p64"/>
          <p:cNvSpPr txBox="1"/>
          <p:nvPr>
            <p:ph idx="1" type="body"/>
          </p:nvPr>
        </p:nvSpPr>
        <p:spPr>
          <a:xfrm>
            <a:off x="1126331" y="2973003"/>
            <a:ext cx="3096816" cy="1278731"/>
          </a:xfrm>
          <a:prstGeom prst="rect">
            <a:avLst/>
          </a:prstGeom>
          <a:noFill/>
          <a:ln>
            <a:noFill/>
          </a:ln>
          <a:effectLst>
            <a:outerShdw blurRad="40000" rotWithShape="0" dir="5400000" dist="20000">
              <a:srgbClr val="000000">
                <a:alpha val="37647"/>
              </a:srgbClr>
            </a:outerShdw>
          </a:effectLst>
        </p:spPr>
        <p:txBody>
          <a:bodyPr anchorCtr="0" anchor="t" bIns="48750" lIns="85300" spcFirstLastPara="1" rIns="85300" wrap="square" tIns="48750">
            <a:noAutofit/>
          </a:bodyPr>
          <a:lstStyle>
            <a:lvl1pPr indent="-228600" lvl="0" marL="4572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1pPr>
            <a:lvl2pPr indent="-228600" lvl="1" marL="9144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2pPr>
            <a:lvl3pPr indent="-228600" lvl="2" marL="13716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3pPr>
            <a:lvl4pPr indent="-228600" lvl="3" marL="1828800" algn="l">
              <a:spcBef>
                <a:spcPts val="400"/>
              </a:spcBef>
              <a:spcAft>
                <a:spcPts val="0"/>
              </a:spcAft>
              <a:buClr>
                <a:schemeClr val="dk1"/>
              </a:buClr>
              <a:buSzPts val="2000"/>
              <a:buNone/>
              <a:defRPr b="0">
                <a:solidFill>
                  <a:schemeClr val="dk1"/>
                </a:solidFill>
                <a:latin typeface="Calibri"/>
                <a:ea typeface="Calibri"/>
                <a:cs typeface="Calibri"/>
                <a:sym typeface="Calibri"/>
              </a:defRPr>
            </a:lvl4pPr>
            <a:lvl5pPr indent="-228600" lvl="4" marL="2286000" algn="l">
              <a:spcBef>
                <a:spcPts val="400"/>
              </a:spcBef>
              <a:spcAft>
                <a:spcPts val="0"/>
              </a:spcAft>
              <a:buClr>
                <a:schemeClr val="dk1"/>
              </a:buClr>
              <a:buSzPts val="2000"/>
              <a:buNone/>
              <a:defRPr b="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64"/>
          <p:cNvSpPr txBox="1"/>
          <p:nvPr>
            <p:ph idx="2" type="body"/>
          </p:nvPr>
        </p:nvSpPr>
        <p:spPr>
          <a:xfrm>
            <a:off x="5603570" y="2973002"/>
            <a:ext cx="3096816" cy="1278731"/>
          </a:xfrm>
          <a:prstGeom prst="rect">
            <a:avLst/>
          </a:prstGeom>
          <a:noFill/>
          <a:ln>
            <a:noFill/>
          </a:ln>
          <a:effectLst>
            <a:outerShdw blurRad="40000" rotWithShape="0" dir="5400000" dist="20000">
              <a:srgbClr val="000000">
                <a:alpha val="37647"/>
              </a:srgbClr>
            </a:outerShdw>
          </a:effectLst>
        </p:spPr>
        <p:txBody>
          <a:bodyPr anchorCtr="0" anchor="t" bIns="48750" lIns="85300" spcFirstLastPara="1" rIns="85300" wrap="square" tIns="48750">
            <a:noAutofit/>
          </a:bodyPr>
          <a:lstStyle>
            <a:lvl1pPr indent="-228600" lvl="0" marL="4572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1pPr>
            <a:lvl2pPr indent="-228600" lvl="1" marL="9144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2pPr>
            <a:lvl3pPr indent="-228600" lvl="2" marL="13716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3pPr>
            <a:lvl4pPr indent="-228600" lvl="3" marL="1828800" algn="l">
              <a:spcBef>
                <a:spcPts val="400"/>
              </a:spcBef>
              <a:spcAft>
                <a:spcPts val="0"/>
              </a:spcAft>
              <a:buClr>
                <a:schemeClr val="dk1"/>
              </a:buClr>
              <a:buSzPts val="2000"/>
              <a:buNone/>
              <a:defRPr b="0">
                <a:solidFill>
                  <a:schemeClr val="dk1"/>
                </a:solidFill>
                <a:latin typeface="Calibri"/>
                <a:ea typeface="Calibri"/>
                <a:cs typeface="Calibri"/>
                <a:sym typeface="Calibri"/>
              </a:defRPr>
            </a:lvl4pPr>
            <a:lvl5pPr indent="-228600" lvl="4" marL="2286000" algn="l">
              <a:spcBef>
                <a:spcPts val="400"/>
              </a:spcBef>
              <a:spcAft>
                <a:spcPts val="0"/>
              </a:spcAft>
              <a:buClr>
                <a:schemeClr val="dk1"/>
              </a:buClr>
              <a:buSzPts val="2000"/>
              <a:buNone/>
              <a:defRPr b="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4" name="Google Shape;214;p64"/>
          <p:cNvSpPr/>
          <p:nvPr/>
        </p:nvSpPr>
        <p:spPr>
          <a:xfrm>
            <a:off x="0" y="1387375"/>
            <a:ext cx="9144000" cy="1060520"/>
          </a:xfrm>
          <a:prstGeom prst="rect">
            <a:avLst/>
          </a:prstGeom>
          <a:solidFill>
            <a:srgbClr val="93B3D7"/>
          </a:solidFill>
          <a:ln>
            <a:noFill/>
          </a:ln>
        </p:spPr>
        <p:txBody>
          <a:bodyPr anchorCtr="0" anchor="ctr" bIns="34275" lIns="68550" spcFirstLastPara="1" rIns="68550"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5" name="Google Shape;215;p64"/>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6" name="Google Shape;216;p64"/>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17" name="Google Shape;217;p64"/>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64"/>
          <p:cNvSpPr txBox="1"/>
          <p:nvPr>
            <p:ph idx="3" type="body"/>
          </p:nvPr>
        </p:nvSpPr>
        <p:spPr>
          <a:xfrm>
            <a:off x="251233" y="4767275"/>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9" name="Google Shape;219;p64"/>
          <p:cNvSpPr/>
          <p:nvPr/>
        </p:nvSpPr>
        <p:spPr>
          <a:xfrm>
            <a:off x="336018" y="2975958"/>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20" name="Google Shape;220;p64"/>
          <p:cNvSpPr/>
          <p:nvPr/>
        </p:nvSpPr>
        <p:spPr>
          <a:xfrm>
            <a:off x="4792188" y="2975958"/>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21" name="Google Shape;221;p64"/>
          <p:cNvSpPr txBox="1"/>
          <p:nvPr>
            <p:ph idx="4" type="body"/>
          </p:nvPr>
        </p:nvSpPr>
        <p:spPr>
          <a:xfrm>
            <a:off x="252413" y="1387375"/>
            <a:ext cx="8640366" cy="1060520"/>
          </a:xfrm>
          <a:prstGeom prst="rect">
            <a:avLst/>
          </a:prstGeom>
          <a:noFill/>
          <a:ln>
            <a:noFill/>
          </a:ln>
        </p:spPr>
        <p:txBody>
          <a:bodyPr anchorCtr="0" anchor="ctr" bIns="45700" lIns="91375" spcFirstLastPara="1" rIns="91375" wrap="square" tIns="45700">
            <a:normAutofit/>
          </a:bodyPr>
          <a:lstStyle>
            <a:lvl1pPr indent="-228600" lvl="0" marL="457200" algn="l">
              <a:spcBef>
                <a:spcPts val="540"/>
              </a:spcBef>
              <a:spcAft>
                <a:spcPts val="0"/>
              </a:spcAft>
              <a:buClr>
                <a:schemeClr val="lt1"/>
              </a:buClr>
              <a:buSzPts val="2700"/>
              <a:buNone/>
              <a:defRPr sz="2700">
                <a:solidFill>
                  <a:schemeClr val="lt1"/>
                </a:solidFill>
              </a:defRPr>
            </a:lvl1pPr>
            <a:lvl2pPr indent="-228600" lvl="1" marL="914400" algn="l">
              <a:spcBef>
                <a:spcPts val="560"/>
              </a:spcBef>
              <a:spcAft>
                <a:spcPts val="0"/>
              </a:spcAft>
              <a:buClr>
                <a:schemeClr val="dk1"/>
              </a:buClr>
              <a:buSzPts val="2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5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Заголовок и объект">
  <p:cSld name="10_Заголовок и объект">
    <p:spTree>
      <p:nvGrpSpPr>
        <p:cNvPr id="222" name="Shape 222"/>
        <p:cNvGrpSpPr/>
        <p:nvPr/>
      </p:nvGrpSpPr>
      <p:grpSpPr>
        <a:xfrm>
          <a:off x="0" y="0"/>
          <a:ext cx="0" cy="0"/>
          <a:chOff x="0" y="0"/>
          <a:chExt cx="0" cy="0"/>
        </a:xfrm>
      </p:grpSpPr>
      <p:sp>
        <p:nvSpPr>
          <p:cNvPr id="223" name="Google Shape;223;p65"/>
          <p:cNvSpPr txBox="1"/>
          <p:nvPr>
            <p:ph idx="1" type="body"/>
          </p:nvPr>
        </p:nvSpPr>
        <p:spPr>
          <a:xfrm>
            <a:off x="251225"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4" name="Google Shape;224;p65"/>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5" name="Google Shape;225;p65"/>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26" name="Google Shape;226;p65"/>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65"/>
          <p:cNvSpPr txBox="1"/>
          <p:nvPr>
            <p:ph idx="2" type="body"/>
          </p:nvPr>
        </p:nvSpPr>
        <p:spPr>
          <a:xfrm>
            <a:off x="3175010"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65"/>
          <p:cNvSpPr txBox="1"/>
          <p:nvPr>
            <p:ph idx="3" type="body"/>
          </p:nvPr>
        </p:nvSpPr>
        <p:spPr>
          <a:xfrm>
            <a:off x="6098798"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65"/>
          <p:cNvSpPr/>
          <p:nvPr/>
        </p:nvSpPr>
        <p:spPr>
          <a:xfrm>
            <a:off x="130534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30" name="Google Shape;230;p65"/>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31" name="Google Shape;231;p65"/>
          <p:cNvSpPr/>
          <p:nvPr/>
        </p:nvSpPr>
        <p:spPr>
          <a:xfrm>
            <a:off x="7152921"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Титульный слайд">
  <p:cSld name="11_Титульный слайд">
    <p:spTree>
      <p:nvGrpSpPr>
        <p:cNvPr id="23" name="Shape 23"/>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Заголовок и объект">
  <p:cSld name="13_Заголовок и объект">
    <p:spTree>
      <p:nvGrpSpPr>
        <p:cNvPr id="232" name="Shape 232"/>
        <p:cNvGrpSpPr/>
        <p:nvPr/>
      </p:nvGrpSpPr>
      <p:grpSpPr>
        <a:xfrm>
          <a:off x="0" y="0"/>
          <a:ext cx="0" cy="0"/>
          <a:chOff x="0" y="0"/>
          <a:chExt cx="0" cy="0"/>
        </a:xfrm>
      </p:grpSpPr>
      <p:sp>
        <p:nvSpPr>
          <p:cNvPr id="233" name="Google Shape;233;p66"/>
          <p:cNvSpPr txBox="1"/>
          <p:nvPr>
            <p:ph idx="1" type="body"/>
          </p:nvPr>
        </p:nvSpPr>
        <p:spPr>
          <a:xfrm>
            <a:off x="251225" y="2457462"/>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66"/>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66"/>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36" name="Google Shape;236;p6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66"/>
          <p:cNvSpPr txBox="1"/>
          <p:nvPr>
            <p:ph idx="2" type="body"/>
          </p:nvPr>
        </p:nvSpPr>
        <p:spPr>
          <a:xfrm>
            <a:off x="3175010" y="2457462"/>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66"/>
          <p:cNvSpPr txBox="1"/>
          <p:nvPr>
            <p:ph idx="3" type="body"/>
          </p:nvPr>
        </p:nvSpPr>
        <p:spPr>
          <a:xfrm>
            <a:off x="6098798" y="2457462"/>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66"/>
          <p:cNvSpPr/>
          <p:nvPr/>
        </p:nvSpPr>
        <p:spPr>
          <a:xfrm>
            <a:off x="130534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40" name="Google Shape;240;p66"/>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41" name="Google Shape;241;p66"/>
          <p:cNvSpPr/>
          <p:nvPr/>
        </p:nvSpPr>
        <p:spPr>
          <a:xfrm>
            <a:off x="7152921"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cxnSp>
        <p:nvCxnSpPr>
          <p:cNvPr id="242" name="Google Shape;242;p66"/>
          <p:cNvCxnSpPr/>
          <p:nvPr/>
        </p:nvCxnSpPr>
        <p:spPr>
          <a:xfrm>
            <a:off x="251398" y="2408823"/>
            <a:ext cx="2794500" cy="0"/>
          </a:xfrm>
          <a:prstGeom prst="straightConnector1">
            <a:avLst/>
          </a:prstGeom>
          <a:noFill/>
          <a:ln cap="flat" cmpd="sng" w="9525">
            <a:solidFill>
              <a:srgbClr val="4A7DBA"/>
            </a:solidFill>
            <a:prstDash val="solid"/>
            <a:round/>
            <a:headEnd len="sm" w="sm" type="none"/>
            <a:tailEnd len="sm" w="sm" type="none"/>
          </a:ln>
        </p:spPr>
      </p:cxnSp>
      <p:cxnSp>
        <p:nvCxnSpPr>
          <p:cNvPr id="243" name="Google Shape;243;p66"/>
          <p:cNvCxnSpPr/>
          <p:nvPr/>
        </p:nvCxnSpPr>
        <p:spPr>
          <a:xfrm>
            <a:off x="3167272" y="2408823"/>
            <a:ext cx="2794500" cy="0"/>
          </a:xfrm>
          <a:prstGeom prst="straightConnector1">
            <a:avLst/>
          </a:prstGeom>
          <a:noFill/>
          <a:ln cap="flat" cmpd="sng" w="9525">
            <a:solidFill>
              <a:srgbClr val="4A7DBA"/>
            </a:solidFill>
            <a:prstDash val="solid"/>
            <a:round/>
            <a:headEnd len="sm" w="sm" type="none"/>
            <a:tailEnd len="sm" w="sm" type="none"/>
          </a:ln>
        </p:spPr>
      </p:cxnSp>
      <p:cxnSp>
        <p:nvCxnSpPr>
          <p:cNvPr id="244" name="Google Shape;244;p66"/>
          <p:cNvCxnSpPr/>
          <p:nvPr/>
        </p:nvCxnSpPr>
        <p:spPr>
          <a:xfrm>
            <a:off x="6091058" y="2408823"/>
            <a:ext cx="2794500" cy="0"/>
          </a:xfrm>
          <a:prstGeom prst="straightConnector1">
            <a:avLst/>
          </a:prstGeom>
          <a:noFill/>
          <a:ln cap="flat" cmpd="sng" w="9525">
            <a:solidFill>
              <a:srgbClr val="4A7DBA"/>
            </a:solidFill>
            <a:prstDash val="solid"/>
            <a:round/>
            <a:headEnd len="sm" w="sm" type="none"/>
            <a:tailEnd len="sm" w="sm" type="none"/>
          </a:ln>
        </p:spPr>
      </p:cxnSp>
      <p:sp>
        <p:nvSpPr>
          <p:cNvPr id="245" name="Google Shape;245;p66"/>
          <p:cNvSpPr txBox="1"/>
          <p:nvPr>
            <p:ph idx="4" type="body"/>
          </p:nvPr>
        </p:nvSpPr>
        <p:spPr>
          <a:xfrm>
            <a:off x="251222"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66"/>
          <p:cNvSpPr txBox="1"/>
          <p:nvPr>
            <p:ph idx="5" type="body"/>
          </p:nvPr>
        </p:nvSpPr>
        <p:spPr>
          <a:xfrm>
            <a:off x="3167273"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7" name="Google Shape;247;p66"/>
          <p:cNvSpPr txBox="1"/>
          <p:nvPr>
            <p:ph idx="6" type="body"/>
          </p:nvPr>
        </p:nvSpPr>
        <p:spPr>
          <a:xfrm>
            <a:off x="6098798"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Заголовок и объект">
  <p:cSld name="23_Заголовок и объект">
    <p:spTree>
      <p:nvGrpSpPr>
        <p:cNvPr id="248" name="Shape 248"/>
        <p:cNvGrpSpPr/>
        <p:nvPr/>
      </p:nvGrpSpPr>
      <p:grpSpPr>
        <a:xfrm>
          <a:off x="0" y="0"/>
          <a:ext cx="0" cy="0"/>
          <a:chOff x="0" y="0"/>
          <a:chExt cx="0" cy="0"/>
        </a:xfrm>
      </p:grpSpPr>
      <p:sp>
        <p:nvSpPr>
          <p:cNvPr id="249" name="Google Shape;249;p67"/>
          <p:cNvSpPr txBox="1"/>
          <p:nvPr>
            <p:ph idx="1" type="body"/>
          </p:nvPr>
        </p:nvSpPr>
        <p:spPr>
          <a:xfrm>
            <a:off x="251223"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67"/>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1" name="Google Shape;251;p67"/>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52" name="Google Shape;252;p67"/>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67"/>
          <p:cNvSpPr txBox="1"/>
          <p:nvPr>
            <p:ph idx="2" type="body"/>
          </p:nvPr>
        </p:nvSpPr>
        <p:spPr>
          <a:xfrm>
            <a:off x="2438741"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4" name="Google Shape;254;p67"/>
          <p:cNvSpPr txBox="1"/>
          <p:nvPr>
            <p:ph idx="3" type="body"/>
          </p:nvPr>
        </p:nvSpPr>
        <p:spPr>
          <a:xfrm>
            <a:off x="4626260"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5" name="Google Shape;255;p67"/>
          <p:cNvSpPr txBox="1"/>
          <p:nvPr>
            <p:ph idx="4" type="body"/>
          </p:nvPr>
        </p:nvSpPr>
        <p:spPr>
          <a:xfrm>
            <a:off x="6813779"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67"/>
          <p:cNvSpPr/>
          <p:nvPr/>
        </p:nvSpPr>
        <p:spPr>
          <a:xfrm>
            <a:off x="947859"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57" name="Google Shape;257;p67"/>
          <p:cNvSpPr/>
          <p:nvPr/>
        </p:nvSpPr>
        <p:spPr>
          <a:xfrm>
            <a:off x="313537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58" name="Google Shape;258;p67"/>
          <p:cNvSpPr/>
          <p:nvPr/>
        </p:nvSpPr>
        <p:spPr>
          <a:xfrm>
            <a:off x="5322897"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259" name="Google Shape;259;p67"/>
          <p:cNvSpPr/>
          <p:nvPr/>
        </p:nvSpPr>
        <p:spPr>
          <a:xfrm>
            <a:off x="751041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и объект">
  <p:cSld name="8_Заголовок и объект">
    <p:spTree>
      <p:nvGrpSpPr>
        <p:cNvPr id="260" name="Shape 260"/>
        <p:cNvGrpSpPr/>
        <p:nvPr/>
      </p:nvGrpSpPr>
      <p:grpSpPr>
        <a:xfrm>
          <a:off x="0" y="0"/>
          <a:ext cx="0" cy="0"/>
          <a:chOff x="0" y="0"/>
          <a:chExt cx="0" cy="0"/>
        </a:xfrm>
      </p:grpSpPr>
      <p:sp>
        <p:nvSpPr>
          <p:cNvPr id="261" name="Google Shape;261;p68"/>
          <p:cNvSpPr txBox="1"/>
          <p:nvPr>
            <p:ph idx="1" type="body"/>
          </p:nvPr>
        </p:nvSpPr>
        <p:spPr>
          <a:xfrm>
            <a:off x="251223"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2" name="Google Shape;262;p68"/>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3" name="Google Shape;263;p68"/>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64" name="Google Shape;264;p68"/>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8"/>
          <p:cNvSpPr txBox="1"/>
          <p:nvPr>
            <p:ph idx="2" type="body"/>
          </p:nvPr>
        </p:nvSpPr>
        <p:spPr>
          <a:xfrm>
            <a:off x="2438741"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6" name="Google Shape;266;p68"/>
          <p:cNvSpPr txBox="1"/>
          <p:nvPr>
            <p:ph idx="3" type="body"/>
          </p:nvPr>
        </p:nvSpPr>
        <p:spPr>
          <a:xfrm>
            <a:off x="4626260"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68"/>
          <p:cNvSpPr txBox="1"/>
          <p:nvPr>
            <p:ph idx="4" type="body"/>
          </p:nvPr>
        </p:nvSpPr>
        <p:spPr>
          <a:xfrm>
            <a:off x="6813779" y="1896677"/>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Заголовок и объект">
  <p:cSld name="16_Заголовок и объект">
    <p:spTree>
      <p:nvGrpSpPr>
        <p:cNvPr id="268" name="Shape 268"/>
        <p:cNvGrpSpPr/>
        <p:nvPr/>
      </p:nvGrpSpPr>
      <p:grpSpPr>
        <a:xfrm>
          <a:off x="0" y="0"/>
          <a:ext cx="0" cy="0"/>
          <a:chOff x="0" y="0"/>
          <a:chExt cx="0" cy="0"/>
        </a:xfrm>
      </p:grpSpPr>
      <p:sp>
        <p:nvSpPr>
          <p:cNvPr id="269" name="Google Shape;269;p69"/>
          <p:cNvSpPr txBox="1"/>
          <p:nvPr>
            <p:ph idx="1" type="body"/>
          </p:nvPr>
        </p:nvSpPr>
        <p:spPr>
          <a:xfrm>
            <a:off x="251223"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0" name="Google Shape;270;p69"/>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1" name="Google Shape;271;p69"/>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72" name="Google Shape;272;p69"/>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69"/>
          <p:cNvSpPr txBox="1"/>
          <p:nvPr>
            <p:ph idx="2" type="body"/>
          </p:nvPr>
        </p:nvSpPr>
        <p:spPr>
          <a:xfrm>
            <a:off x="2438741"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4" name="Google Shape;274;p69"/>
          <p:cNvSpPr txBox="1"/>
          <p:nvPr>
            <p:ph idx="3" type="body"/>
          </p:nvPr>
        </p:nvSpPr>
        <p:spPr>
          <a:xfrm>
            <a:off x="4626260"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5" name="Google Shape;275;p69"/>
          <p:cNvSpPr txBox="1"/>
          <p:nvPr>
            <p:ph idx="4" type="body"/>
          </p:nvPr>
        </p:nvSpPr>
        <p:spPr>
          <a:xfrm>
            <a:off x="6813779"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6" name="Google Shape;276;p69"/>
          <p:cNvSpPr/>
          <p:nvPr/>
        </p:nvSpPr>
        <p:spPr>
          <a:xfrm>
            <a:off x="947859"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77" name="Google Shape;277;p69"/>
          <p:cNvSpPr/>
          <p:nvPr/>
        </p:nvSpPr>
        <p:spPr>
          <a:xfrm>
            <a:off x="3135378"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78" name="Google Shape;278;p69"/>
          <p:cNvSpPr/>
          <p:nvPr/>
        </p:nvSpPr>
        <p:spPr>
          <a:xfrm>
            <a:off x="5322897"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279" name="Google Shape;279;p69"/>
          <p:cNvSpPr/>
          <p:nvPr/>
        </p:nvSpPr>
        <p:spPr>
          <a:xfrm>
            <a:off x="7510413"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Заголовок и объект">
  <p:cSld name="12_Заголовок и объект">
    <p:spTree>
      <p:nvGrpSpPr>
        <p:cNvPr id="280" name="Shape 280"/>
        <p:cNvGrpSpPr/>
        <p:nvPr/>
      </p:nvGrpSpPr>
      <p:grpSpPr>
        <a:xfrm>
          <a:off x="0" y="0"/>
          <a:ext cx="0" cy="0"/>
          <a:chOff x="0" y="0"/>
          <a:chExt cx="0" cy="0"/>
        </a:xfrm>
      </p:grpSpPr>
      <p:sp>
        <p:nvSpPr>
          <p:cNvPr id="281" name="Google Shape;281;p70"/>
          <p:cNvSpPr txBox="1"/>
          <p:nvPr>
            <p:ph idx="1" type="body"/>
          </p:nvPr>
        </p:nvSpPr>
        <p:spPr>
          <a:xfrm>
            <a:off x="251223" y="1896677"/>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2" name="Google Shape;282;p70"/>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3" name="Google Shape;283;p70"/>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84" name="Google Shape;284;p7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70"/>
          <p:cNvSpPr txBox="1"/>
          <p:nvPr>
            <p:ph idx="2" type="body"/>
          </p:nvPr>
        </p:nvSpPr>
        <p:spPr>
          <a:xfrm>
            <a:off x="1999862" y="1896677"/>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6" name="Google Shape;286;p70"/>
          <p:cNvSpPr txBox="1"/>
          <p:nvPr>
            <p:ph idx="3" type="body"/>
          </p:nvPr>
        </p:nvSpPr>
        <p:spPr>
          <a:xfrm>
            <a:off x="3748500" y="1896677"/>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7" name="Google Shape;287;p70"/>
          <p:cNvSpPr txBox="1"/>
          <p:nvPr>
            <p:ph idx="4" type="body"/>
          </p:nvPr>
        </p:nvSpPr>
        <p:spPr>
          <a:xfrm>
            <a:off x="5497139" y="1896677"/>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8" name="Google Shape;288;p70"/>
          <p:cNvSpPr/>
          <p:nvPr/>
        </p:nvSpPr>
        <p:spPr>
          <a:xfrm>
            <a:off x="731859"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289" name="Google Shape;289;p70"/>
          <p:cNvSpPr/>
          <p:nvPr/>
        </p:nvSpPr>
        <p:spPr>
          <a:xfrm>
            <a:off x="248049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290" name="Google Shape;290;p70"/>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291" name="Google Shape;291;p70"/>
          <p:cNvSpPr/>
          <p:nvPr/>
        </p:nvSpPr>
        <p:spPr>
          <a:xfrm>
            <a:off x="597777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
        <p:nvSpPr>
          <p:cNvPr id="292" name="Google Shape;292;p70"/>
          <p:cNvSpPr/>
          <p:nvPr/>
        </p:nvSpPr>
        <p:spPr>
          <a:xfrm>
            <a:off x="772641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5</a:t>
            </a:r>
            <a:endParaRPr/>
          </a:p>
        </p:txBody>
      </p:sp>
      <p:sp>
        <p:nvSpPr>
          <p:cNvPr id="293" name="Google Shape;293;p70"/>
          <p:cNvSpPr txBox="1"/>
          <p:nvPr>
            <p:ph idx="5" type="body"/>
          </p:nvPr>
        </p:nvSpPr>
        <p:spPr>
          <a:xfrm>
            <a:off x="7245777" y="1896677"/>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Заголовок и объект">
  <p:cSld name="19_Заголовок и объект">
    <p:spTree>
      <p:nvGrpSpPr>
        <p:cNvPr id="294" name="Shape 294"/>
        <p:cNvGrpSpPr/>
        <p:nvPr/>
      </p:nvGrpSpPr>
      <p:grpSpPr>
        <a:xfrm>
          <a:off x="0" y="0"/>
          <a:ext cx="0" cy="0"/>
          <a:chOff x="0" y="0"/>
          <a:chExt cx="0" cy="0"/>
        </a:xfrm>
      </p:grpSpPr>
      <p:sp>
        <p:nvSpPr>
          <p:cNvPr id="295" name="Google Shape;295;p71"/>
          <p:cNvSpPr txBox="1"/>
          <p:nvPr>
            <p:ph idx="1" type="body"/>
          </p:nvPr>
        </p:nvSpPr>
        <p:spPr>
          <a:xfrm>
            <a:off x="251223"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71"/>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71"/>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298" name="Google Shape;298;p71"/>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71"/>
          <p:cNvSpPr txBox="1"/>
          <p:nvPr>
            <p:ph idx="2" type="body"/>
          </p:nvPr>
        </p:nvSpPr>
        <p:spPr>
          <a:xfrm>
            <a:off x="199986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0" name="Google Shape;300;p71"/>
          <p:cNvSpPr txBox="1"/>
          <p:nvPr>
            <p:ph idx="3" type="body"/>
          </p:nvPr>
        </p:nvSpPr>
        <p:spPr>
          <a:xfrm>
            <a:off x="3748500"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1" name="Google Shape;301;p71"/>
          <p:cNvSpPr txBox="1"/>
          <p:nvPr>
            <p:ph idx="4" type="body"/>
          </p:nvPr>
        </p:nvSpPr>
        <p:spPr>
          <a:xfrm>
            <a:off x="5497139"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2" name="Google Shape;302;p71"/>
          <p:cNvSpPr txBox="1"/>
          <p:nvPr>
            <p:ph idx="5" type="body"/>
          </p:nvPr>
        </p:nvSpPr>
        <p:spPr>
          <a:xfrm>
            <a:off x="7245777"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Заголовок и объект">
  <p:cSld name="21_Заголовок и объект">
    <p:spTree>
      <p:nvGrpSpPr>
        <p:cNvPr id="303" name="Shape 303"/>
        <p:cNvGrpSpPr/>
        <p:nvPr/>
      </p:nvGrpSpPr>
      <p:grpSpPr>
        <a:xfrm>
          <a:off x="0" y="0"/>
          <a:ext cx="0" cy="0"/>
          <a:chOff x="0" y="0"/>
          <a:chExt cx="0" cy="0"/>
        </a:xfrm>
      </p:grpSpPr>
      <p:sp>
        <p:nvSpPr>
          <p:cNvPr id="304" name="Google Shape;304;p72"/>
          <p:cNvSpPr txBox="1"/>
          <p:nvPr>
            <p:ph idx="1" type="body"/>
          </p:nvPr>
        </p:nvSpPr>
        <p:spPr>
          <a:xfrm>
            <a:off x="251223"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5" name="Google Shape;305;p72"/>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6" name="Google Shape;306;p72"/>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07" name="Google Shape;307;p7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72"/>
          <p:cNvSpPr txBox="1"/>
          <p:nvPr>
            <p:ph idx="2" type="body"/>
          </p:nvPr>
        </p:nvSpPr>
        <p:spPr>
          <a:xfrm>
            <a:off x="199986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72"/>
          <p:cNvSpPr txBox="1"/>
          <p:nvPr>
            <p:ph idx="3" type="body"/>
          </p:nvPr>
        </p:nvSpPr>
        <p:spPr>
          <a:xfrm>
            <a:off x="374850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0" name="Google Shape;310;p72"/>
          <p:cNvSpPr txBox="1"/>
          <p:nvPr>
            <p:ph idx="4" type="body"/>
          </p:nvPr>
        </p:nvSpPr>
        <p:spPr>
          <a:xfrm>
            <a:off x="5497141"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1" name="Google Shape;311;p72"/>
          <p:cNvSpPr txBox="1"/>
          <p:nvPr>
            <p:ph idx="5" type="body"/>
          </p:nvPr>
        </p:nvSpPr>
        <p:spPr>
          <a:xfrm>
            <a:off x="7245779"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Заголовок и объект">
  <p:cSld name="20_Заголовок и объект">
    <p:spTree>
      <p:nvGrpSpPr>
        <p:cNvPr id="312" name="Shape 312"/>
        <p:cNvGrpSpPr/>
        <p:nvPr/>
      </p:nvGrpSpPr>
      <p:grpSpPr>
        <a:xfrm>
          <a:off x="0" y="0"/>
          <a:ext cx="0" cy="0"/>
          <a:chOff x="0" y="0"/>
          <a:chExt cx="0" cy="0"/>
        </a:xfrm>
      </p:grpSpPr>
      <p:sp>
        <p:nvSpPr>
          <p:cNvPr id="313" name="Google Shape;313;p73"/>
          <p:cNvSpPr txBox="1"/>
          <p:nvPr>
            <p:ph idx="1" type="body"/>
          </p:nvPr>
        </p:nvSpPr>
        <p:spPr>
          <a:xfrm>
            <a:off x="251223"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4" name="Google Shape;314;p73"/>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5" name="Google Shape;315;p73"/>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16" name="Google Shape;316;p73"/>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73"/>
          <p:cNvSpPr txBox="1"/>
          <p:nvPr>
            <p:ph idx="2" type="body"/>
          </p:nvPr>
        </p:nvSpPr>
        <p:spPr>
          <a:xfrm>
            <a:off x="1710725"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8" name="Google Shape;318;p73"/>
          <p:cNvSpPr txBox="1"/>
          <p:nvPr>
            <p:ph idx="3" type="body"/>
          </p:nvPr>
        </p:nvSpPr>
        <p:spPr>
          <a:xfrm>
            <a:off x="3170226"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9" name="Google Shape;319;p73"/>
          <p:cNvSpPr txBox="1"/>
          <p:nvPr>
            <p:ph idx="4" type="body"/>
          </p:nvPr>
        </p:nvSpPr>
        <p:spPr>
          <a:xfrm>
            <a:off x="4629728"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0" name="Google Shape;320;p73"/>
          <p:cNvSpPr txBox="1"/>
          <p:nvPr>
            <p:ph idx="5" type="body"/>
          </p:nvPr>
        </p:nvSpPr>
        <p:spPr>
          <a:xfrm>
            <a:off x="6089229"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1" name="Google Shape;321;p73"/>
          <p:cNvSpPr txBox="1"/>
          <p:nvPr>
            <p:ph idx="6" type="body"/>
          </p:nvPr>
        </p:nvSpPr>
        <p:spPr>
          <a:xfrm>
            <a:off x="7548732"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Заголовок и объект">
  <p:cSld name="22_Заголовок и объект">
    <p:spTree>
      <p:nvGrpSpPr>
        <p:cNvPr id="322" name="Shape 322"/>
        <p:cNvGrpSpPr/>
        <p:nvPr/>
      </p:nvGrpSpPr>
      <p:grpSpPr>
        <a:xfrm>
          <a:off x="0" y="0"/>
          <a:ext cx="0" cy="0"/>
          <a:chOff x="0" y="0"/>
          <a:chExt cx="0" cy="0"/>
        </a:xfrm>
      </p:grpSpPr>
      <p:sp>
        <p:nvSpPr>
          <p:cNvPr id="323" name="Google Shape;323;p74"/>
          <p:cNvSpPr txBox="1"/>
          <p:nvPr>
            <p:ph idx="1" type="body"/>
          </p:nvPr>
        </p:nvSpPr>
        <p:spPr>
          <a:xfrm>
            <a:off x="251223"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4" name="Google Shape;324;p74"/>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5" name="Google Shape;325;p74"/>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26" name="Google Shape;326;p74"/>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74"/>
          <p:cNvSpPr txBox="1"/>
          <p:nvPr>
            <p:ph idx="2" type="body"/>
          </p:nvPr>
        </p:nvSpPr>
        <p:spPr>
          <a:xfrm>
            <a:off x="1709534"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74"/>
          <p:cNvSpPr txBox="1"/>
          <p:nvPr>
            <p:ph idx="3" type="body"/>
          </p:nvPr>
        </p:nvSpPr>
        <p:spPr>
          <a:xfrm>
            <a:off x="3167846"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9" name="Google Shape;329;p74"/>
          <p:cNvSpPr txBox="1"/>
          <p:nvPr>
            <p:ph idx="4" type="body"/>
          </p:nvPr>
        </p:nvSpPr>
        <p:spPr>
          <a:xfrm>
            <a:off x="4626157"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0" name="Google Shape;330;p74"/>
          <p:cNvSpPr txBox="1"/>
          <p:nvPr>
            <p:ph idx="5" type="body"/>
          </p:nvPr>
        </p:nvSpPr>
        <p:spPr>
          <a:xfrm>
            <a:off x="6084468"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1" name="Google Shape;331;p74"/>
          <p:cNvSpPr txBox="1"/>
          <p:nvPr>
            <p:ph idx="6" type="body"/>
          </p:nvPr>
        </p:nvSpPr>
        <p:spPr>
          <a:xfrm>
            <a:off x="7542779"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Титульный слайд" showMasterSp="0">
  <p:cSld name="6_Титульный слайд">
    <p:bg>
      <p:bgPr>
        <a:solidFill>
          <a:srgbClr val="1D3478"/>
        </a:solidFill>
      </p:bgPr>
    </p:bg>
    <p:spTree>
      <p:nvGrpSpPr>
        <p:cNvPr id="332" name="Shape 332"/>
        <p:cNvGrpSpPr/>
        <p:nvPr/>
      </p:nvGrpSpPr>
      <p:grpSpPr>
        <a:xfrm>
          <a:off x="0" y="0"/>
          <a:ext cx="0" cy="0"/>
          <a:chOff x="0" y="0"/>
          <a:chExt cx="0" cy="0"/>
        </a:xfrm>
      </p:grpSpPr>
      <p:sp>
        <p:nvSpPr>
          <p:cNvPr id="333" name="Google Shape;333;p75"/>
          <p:cNvSpPr txBox="1"/>
          <p:nvPr>
            <p:ph type="ctrTitle"/>
          </p:nvPr>
        </p:nvSpPr>
        <p:spPr>
          <a:xfrm>
            <a:off x="251224" y="951317"/>
            <a:ext cx="8641556" cy="1632347"/>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lt1"/>
              </a:buClr>
              <a:buSzPts val="3600"/>
              <a:buFont typeface="Calibri"/>
              <a:buNone/>
              <a:defRPr b="1" sz="3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75"/>
          <p:cNvSpPr txBox="1"/>
          <p:nvPr>
            <p:ph idx="1" type="body"/>
          </p:nvPr>
        </p:nvSpPr>
        <p:spPr>
          <a:xfrm>
            <a:off x="251224" y="3784154"/>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lt1"/>
              </a:buClr>
              <a:buSzPts val="1400"/>
              <a:buNone/>
              <a:defRPr sz="14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35" name="Google Shape;335;p75"/>
          <p:cNvCxnSpPr/>
          <p:nvPr/>
        </p:nvCxnSpPr>
        <p:spPr>
          <a:xfrm>
            <a:off x="251224" y="2608148"/>
            <a:ext cx="8641556" cy="0"/>
          </a:xfrm>
          <a:prstGeom prst="straightConnector1">
            <a:avLst/>
          </a:prstGeom>
          <a:noFill/>
          <a:ln cap="flat" cmpd="sng" w="12700">
            <a:solidFill>
              <a:schemeClr val="lt1"/>
            </a:solidFill>
            <a:prstDash val="solid"/>
            <a:round/>
            <a:headEnd len="sm" w="sm" type="none"/>
            <a:tailEnd len="sm" w="sm" type="none"/>
          </a:ln>
        </p:spPr>
      </p:cxnSp>
      <p:sp>
        <p:nvSpPr>
          <p:cNvPr id="336" name="Google Shape;336;p75"/>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lt1"/>
              </a:buClr>
              <a:buSzPts val="1800"/>
              <a:buNone/>
              <a:defRPr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7" name="Google Shape;337;p75"/>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lt1"/>
              </a:buClr>
              <a:buSzPts val="1100"/>
              <a:buNone/>
              <a:defRPr sz="11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38" name="Google Shape;338;p75"/>
          <p:cNvGrpSpPr/>
          <p:nvPr/>
        </p:nvGrpSpPr>
        <p:grpSpPr>
          <a:xfrm>
            <a:off x="6755138" y="80011"/>
            <a:ext cx="2228849" cy="747236"/>
            <a:chOff x="9006840" y="106681"/>
            <a:chExt cx="2971799" cy="996314"/>
          </a:xfrm>
        </p:grpSpPr>
        <p:pic>
          <p:nvPicPr>
            <p:cNvPr id="339" name="Google Shape;339;p75"/>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340" name="Google Shape;340;p75"/>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Титульный слайд">
  <p:cSld name="12_Титульный слайд">
    <p:spTree>
      <p:nvGrpSpPr>
        <p:cNvPr id="24" name="Shape 2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Титульный слайд" showMasterSp="0">
  <p:cSld name="2_Титульный слайд">
    <p:bg>
      <p:bgPr>
        <a:solidFill>
          <a:schemeClr val="lt1"/>
        </a:solidFill>
      </p:bgPr>
    </p:bg>
    <p:spTree>
      <p:nvGrpSpPr>
        <p:cNvPr id="341" name="Shape 341"/>
        <p:cNvGrpSpPr/>
        <p:nvPr/>
      </p:nvGrpSpPr>
      <p:grpSpPr>
        <a:xfrm>
          <a:off x="0" y="0"/>
          <a:ext cx="0" cy="0"/>
          <a:chOff x="0" y="0"/>
          <a:chExt cx="0" cy="0"/>
        </a:xfrm>
      </p:grpSpPr>
      <p:sp>
        <p:nvSpPr>
          <p:cNvPr id="342" name="Google Shape;342;p76"/>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lnSpc>
                <a:spcPct val="10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76"/>
          <p:cNvSpPr txBox="1"/>
          <p:nvPr>
            <p:ph idx="1" type="body"/>
          </p:nvPr>
        </p:nvSpPr>
        <p:spPr>
          <a:xfrm>
            <a:off x="251224" y="3784154"/>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44" name="Google Shape;344;p76"/>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345" name="Google Shape;345;p76"/>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lnSpc>
                <a:spcPct val="100000"/>
              </a:lnSpc>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6" name="Google Shape;346;p76"/>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47" name="Google Shape;347;p76"/>
          <p:cNvGrpSpPr/>
          <p:nvPr/>
        </p:nvGrpSpPr>
        <p:grpSpPr>
          <a:xfrm>
            <a:off x="6755138" y="80011"/>
            <a:ext cx="2228849" cy="747236"/>
            <a:chOff x="9006840" y="106681"/>
            <a:chExt cx="2971799" cy="996314"/>
          </a:xfrm>
        </p:grpSpPr>
        <p:pic>
          <p:nvPicPr>
            <p:cNvPr id="348" name="Google Shape;348;p76"/>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349" name="Google Shape;349;p76"/>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Титульный слайд" showMasterSp="0">
  <p:cSld name="7_Титульный слайд">
    <p:bg>
      <p:bgPr>
        <a:solidFill>
          <a:schemeClr val="lt1"/>
        </a:solidFill>
      </p:bgPr>
    </p:bg>
    <p:spTree>
      <p:nvGrpSpPr>
        <p:cNvPr id="350" name="Shape 350"/>
        <p:cNvGrpSpPr/>
        <p:nvPr/>
      </p:nvGrpSpPr>
      <p:grpSpPr>
        <a:xfrm>
          <a:off x="0" y="0"/>
          <a:ext cx="0" cy="0"/>
          <a:chOff x="0" y="0"/>
          <a:chExt cx="0" cy="0"/>
        </a:xfrm>
      </p:grpSpPr>
      <p:sp>
        <p:nvSpPr>
          <p:cNvPr id="351" name="Google Shape;351;p77"/>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77"/>
          <p:cNvSpPr txBox="1"/>
          <p:nvPr>
            <p:ph idx="1" type="body"/>
          </p:nvPr>
        </p:nvSpPr>
        <p:spPr>
          <a:xfrm>
            <a:off x="251224" y="3784149"/>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b="1"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53" name="Google Shape;353;p77"/>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354" name="Google Shape;354;p77"/>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5" name="Google Shape;355;p77"/>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56" name="Google Shape;356;p77"/>
          <p:cNvGrpSpPr/>
          <p:nvPr/>
        </p:nvGrpSpPr>
        <p:grpSpPr>
          <a:xfrm>
            <a:off x="6755138" y="80011"/>
            <a:ext cx="2228849" cy="747236"/>
            <a:chOff x="9006840" y="106681"/>
            <a:chExt cx="2971799" cy="996314"/>
          </a:xfrm>
        </p:grpSpPr>
        <p:pic>
          <p:nvPicPr>
            <p:cNvPr id="357" name="Google Shape;357;p77"/>
            <p:cNvPicPr preferRelativeResize="0"/>
            <p:nvPr/>
          </p:nvPicPr>
          <p:blipFill rotWithShape="1">
            <a:blip r:embed="rId2">
              <a:alphaModFix/>
            </a:blip>
            <a:srcRect b="17633" l="35933" r="2546" t="18133"/>
            <a:stretch/>
          </p:blipFill>
          <p:spPr>
            <a:xfrm>
              <a:off x="9006840" y="106681"/>
              <a:ext cx="1939290" cy="996314"/>
            </a:xfrm>
            <a:prstGeom prst="rect">
              <a:avLst/>
            </a:prstGeom>
            <a:noFill/>
            <a:ln>
              <a:noFill/>
            </a:ln>
          </p:spPr>
        </p:pic>
        <p:pic>
          <p:nvPicPr>
            <p:cNvPr id="358" name="Google Shape;358;p77"/>
            <p:cNvPicPr preferRelativeResize="0"/>
            <p:nvPr/>
          </p:nvPicPr>
          <p:blipFill rotWithShape="1">
            <a:blip r:embed="rId2">
              <a:alphaModFix/>
            </a:blip>
            <a:srcRect b="17633" l="7636" r="59610" t="18133"/>
            <a:stretch/>
          </p:blipFill>
          <p:spPr>
            <a:xfrm>
              <a:off x="10946130" y="106681"/>
              <a:ext cx="1032509" cy="996314"/>
            </a:xfrm>
            <a:prstGeom prst="rect">
              <a:avLst/>
            </a:prstGeom>
            <a:noFill/>
            <a:ln>
              <a:noFill/>
            </a:ln>
          </p:spPr>
        </p:pic>
      </p:grpSp>
      <p:sp>
        <p:nvSpPr>
          <p:cNvPr id="359" name="Google Shape;359;p77"/>
          <p:cNvSpPr txBox="1"/>
          <p:nvPr>
            <p:ph idx="4" type="body"/>
          </p:nvPr>
        </p:nvSpPr>
        <p:spPr>
          <a:xfrm>
            <a:off x="251224" y="4094307"/>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Титульный слайд" showMasterSp="0">
  <p:cSld name="8_Титульный слайд">
    <p:bg>
      <p:bgPr>
        <a:solidFill>
          <a:schemeClr val="lt1"/>
        </a:solidFill>
      </p:bgPr>
    </p:bg>
    <p:spTree>
      <p:nvGrpSpPr>
        <p:cNvPr id="360" name="Shape 360"/>
        <p:cNvGrpSpPr/>
        <p:nvPr/>
      </p:nvGrpSpPr>
      <p:grpSpPr>
        <a:xfrm>
          <a:off x="0" y="0"/>
          <a:ext cx="0" cy="0"/>
          <a:chOff x="0" y="0"/>
          <a:chExt cx="0" cy="0"/>
        </a:xfrm>
      </p:grpSpPr>
      <p:sp>
        <p:nvSpPr>
          <p:cNvPr id="361" name="Google Shape;361;p78"/>
          <p:cNvSpPr txBox="1"/>
          <p:nvPr>
            <p:ph type="ctrTitle"/>
          </p:nvPr>
        </p:nvSpPr>
        <p:spPr>
          <a:xfrm>
            <a:off x="251224" y="951315"/>
            <a:ext cx="8641556" cy="1632342"/>
          </a:xfrm>
          <a:prstGeom prst="rect">
            <a:avLst/>
          </a:prstGeom>
          <a:noFill/>
          <a:ln>
            <a:noFill/>
          </a:ln>
        </p:spPr>
        <p:txBody>
          <a:bodyPr anchorCtr="0" anchor="b" bIns="45700" lIns="91375" spcFirstLastPara="1" rIns="91375" wrap="square" tIns="45700">
            <a:noAutofit/>
          </a:bodyPr>
          <a:lstStyle>
            <a:lvl1pPr lvl="0" algn="l">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78"/>
          <p:cNvSpPr txBox="1"/>
          <p:nvPr>
            <p:ph idx="1" type="body"/>
          </p:nvPr>
        </p:nvSpPr>
        <p:spPr>
          <a:xfrm>
            <a:off x="251224" y="3784154"/>
            <a:ext cx="4137422" cy="597353"/>
          </a:xfrm>
          <a:prstGeom prst="rect">
            <a:avLst/>
          </a:prstGeom>
          <a:noFill/>
          <a:ln>
            <a:noFill/>
          </a:ln>
        </p:spPr>
        <p:txBody>
          <a:bodyPr anchorCtr="0" anchor="t" bIns="45700" lIns="91375" spcFirstLastPara="1" rIns="91375" wrap="square" tIns="45700">
            <a:normAutofit/>
          </a:bodyPr>
          <a:lstStyle>
            <a:lvl1pPr indent="-228600" lvl="0" marL="457200" algn="l">
              <a:spcBef>
                <a:spcPts val="280"/>
              </a:spcBef>
              <a:spcAft>
                <a:spcPts val="0"/>
              </a:spcAft>
              <a:buClr>
                <a:schemeClr val="dk1"/>
              </a:buClr>
              <a:buSzPts val="1400"/>
              <a:buNone/>
              <a:defRPr sz="14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63" name="Google Shape;363;p78"/>
          <p:cNvCxnSpPr/>
          <p:nvPr/>
        </p:nvCxnSpPr>
        <p:spPr>
          <a:xfrm>
            <a:off x="251224" y="2608148"/>
            <a:ext cx="8641556" cy="0"/>
          </a:xfrm>
          <a:prstGeom prst="straightConnector1">
            <a:avLst/>
          </a:prstGeom>
          <a:noFill/>
          <a:ln cap="flat" cmpd="sng" w="12700">
            <a:solidFill>
              <a:schemeClr val="accent4"/>
            </a:solidFill>
            <a:prstDash val="solid"/>
            <a:round/>
            <a:headEnd len="sm" w="sm" type="none"/>
            <a:tailEnd len="sm" w="sm" type="none"/>
          </a:ln>
        </p:spPr>
      </p:cxnSp>
      <p:sp>
        <p:nvSpPr>
          <p:cNvPr id="364" name="Google Shape;364;p78"/>
          <p:cNvSpPr txBox="1"/>
          <p:nvPr>
            <p:ph idx="2" type="body"/>
          </p:nvPr>
        </p:nvSpPr>
        <p:spPr>
          <a:xfrm>
            <a:off x="251224" y="2632641"/>
            <a:ext cx="8641556" cy="866434"/>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None/>
              <a:defRPr sz="18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5" name="Google Shape;365;p78"/>
          <p:cNvSpPr txBox="1"/>
          <p:nvPr>
            <p:ph idx="3" type="body"/>
          </p:nvPr>
        </p:nvSpPr>
        <p:spPr>
          <a:xfrm>
            <a:off x="251224" y="4404465"/>
            <a:ext cx="4137422" cy="246118"/>
          </a:xfrm>
          <a:prstGeom prst="rect">
            <a:avLst/>
          </a:prstGeom>
          <a:noFill/>
          <a:ln>
            <a:noFill/>
          </a:ln>
        </p:spPr>
        <p:txBody>
          <a:bodyPr anchorCtr="0" anchor="t" bIns="45700" lIns="91375" spcFirstLastPara="1" rIns="91375" wrap="square" tIns="45700">
            <a:normAutofit/>
          </a:bodyPr>
          <a:lstStyle>
            <a:lvl1pPr indent="-228600" lvl="0" marL="457200" algn="l">
              <a:spcBef>
                <a:spcPts val="220"/>
              </a:spcBef>
              <a:spcAft>
                <a:spcPts val="0"/>
              </a:spcAft>
              <a:buClr>
                <a:schemeClr val="accent4"/>
              </a:buClr>
              <a:buSzPts val="1100"/>
              <a:buNone/>
              <a:defRPr sz="1100">
                <a:solidFill>
                  <a:schemeClr val="accent4"/>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66" name="Google Shape;366;p78"/>
          <p:cNvPicPr preferRelativeResize="0"/>
          <p:nvPr/>
        </p:nvPicPr>
        <p:blipFill rotWithShape="1">
          <a:blip r:embed="rId2">
            <a:alphaModFix/>
          </a:blip>
          <a:srcRect b="38334" l="29839" r="28400" t="22666"/>
          <a:stretch/>
        </p:blipFill>
        <p:spPr>
          <a:xfrm>
            <a:off x="8300130" y="147176"/>
            <a:ext cx="592648" cy="614831"/>
          </a:xfrm>
          <a:prstGeom prst="rect">
            <a:avLst/>
          </a:prstGeom>
          <a:noFill/>
          <a:ln>
            <a:noFill/>
          </a:ln>
        </p:spPr>
      </p:pic>
      <p:sp>
        <p:nvSpPr>
          <p:cNvPr id="367" name="Google Shape;367;p78"/>
          <p:cNvSpPr txBox="1"/>
          <p:nvPr/>
        </p:nvSpPr>
        <p:spPr>
          <a:xfrm>
            <a:off x="6295067" y="211948"/>
            <a:ext cx="2243289" cy="484748"/>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ru-RU" sz="900">
                <a:solidFill>
                  <a:srgbClr val="000000"/>
                </a:solidFill>
                <a:latin typeface="Calibri"/>
                <a:ea typeface="Calibri"/>
                <a:cs typeface="Calibri"/>
                <a:sym typeface="Calibri"/>
              </a:rPr>
              <a:t>МИНИСРЕРСТВО НАУКИ </a:t>
            </a:r>
            <a:br>
              <a:rPr lang="ru-RU" sz="900">
                <a:solidFill>
                  <a:srgbClr val="000000"/>
                </a:solidFill>
                <a:latin typeface="Calibri"/>
                <a:ea typeface="Calibri"/>
                <a:cs typeface="Calibri"/>
                <a:sym typeface="Calibri"/>
              </a:rPr>
            </a:br>
            <a:r>
              <a:rPr lang="ru-RU" sz="900">
                <a:solidFill>
                  <a:srgbClr val="000000"/>
                </a:solidFill>
                <a:latin typeface="Calibri"/>
                <a:ea typeface="Calibri"/>
                <a:cs typeface="Calibri"/>
                <a:sym typeface="Calibri"/>
              </a:rPr>
              <a:t>И ВЫСШЕГО ОБРАЗОВАНИЯ РОССИЙСКОЙ ФЕДЕРАЦИИ</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Заголовок">
  <p:cSld name="10_Заголовок">
    <p:spTree>
      <p:nvGrpSpPr>
        <p:cNvPr id="368" name="Shape 368"/>
        <p:cNvGrpSpPr/>
        <p:nvPr/>
      </p:nvGrpSpPr>
      <p:grpSpPr>
        <a:xfrm>
          <a:off x="0" y="0"/>
          <a:ext cx="0" cy="0"/>
          <a:chOff x="0" y="0"/>
          <a:chExt cx="0" cy="0"/>
        </a:xfrm>
      </p:grpSpPr>
      <p:sp>
        <p:nvSpPr>
          <p:cNvPr id="369" name="Google Shape;369;p79"/>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0" name="Google Shape;370;p79"/>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71" name="Google Shape;371;p79"/>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79"/>
          <p:cNvSpPr txBox="1"/>
          <p:nvPr>
            <p:ph idx="1" type="body"/>
          </p:nvPr>
        </p:nvSpPr>
        <p:spPr>
          <a:xfrm>
            <a:off x="251229" y="4767271"/>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Только заголовок">
  <p:cSld name="3_Только заголовок">
    <p:spTree>
      <p:nvGrpSpPr>
        <p:cNvPr id="373" name="Shape 373"/>
        <p:cNvGrpSpPr/>
        <p:nvPr/>
      </p:nvGrpSpPr>
      <p:grpSpPr>
        <a:xfrm>
          <a:off x="0" y="0"/>
          <a:ext cx="0" cy="0"/>
          <a:chOff x="0" y="0"/>
          <a:chExt cx="0" cy="0"/>
        </a:xfrm>
      </p:grpSpPr>
      <p:sp>
        <p:nvSpPr>
          <p:cNvPr id="374" name="Google Shape;374;p80"/>
          <p:cNvSpPr txBox="1"/>
          <p:nvPr>
            <p:ph idx="11" type="ftr"/>
          </p:nvPr>
        </p:nvSpPr>
        <p:spPr>
          <a:xfrm>
            <a:off x="5019676" y="4767265"/>
            <a:ext cx="355758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5" name="Google Shape;375;p80"/>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76" name="Google Shape;376;p8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Только заголовок">
  <p:cSld name="4_Только заголовок">
    <p:spTree>
      <p:nvGrpSpPr>
        <p:cNvPr id="377" name="Shape 377"/>
        <p:cNvGrpSpPr/>
        <p:nvPr/>
      </p:nvGrpSpPr>
      <p:grpSpPr>
        <a:xfrm>
          <a:off x="0" y="0"/>
          <a:ext cx="0" cy="0"/>
          <a:chOff x="0" y="0"/>
          <a:chExt cx="0" cy="0"/>
        </a:xfrm>
      </p:grpSpPr>
      <p:sp>
        <p:nvSpPr>
          <p:cNvPr id="378" name="Google Shape;378;p81"/>
          <p:cNvSpPr txBox="1"/>
          <p:nvPr>
            <p:ph idx="11" type="ftr"/>
          </p:nvPr>
        </p:nvSpPr>
        <p:spPr>
          <a:xfrm>
            <a:off x="5019676" y="4767265"/>
            <a:ext cx="355758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9" name="Google Shape;379;p81"/>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80" name="Google Shape;380;p81"/>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1" name="Google Shape;381;p81"/>
          <p:cNvSpPr/>
          <p:nvPr/>
        </p:nvSpPr>
        <p:spPr>
          <a:xfrm>
            <a:off x="1261602"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382" name="Google Shape;382;p81"/>
          <p:cNvSpPr/>
          <p:nvPr/>
        </p:nvSpPr>
        <p:spPr>
          <a:xfrm>
            <a:off x="4236900"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383" name="Google Shape;383;p81"/>
          <p:cNvSpPr/>
          <p:nvPr/>
        </p:nvSpPr>
        <p:spPr>
          <a:xfrm>
            <a:off x="7199745" y="1714434"/>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384" name="Google Shape;384;p81"/>
          <p:cNvSpPr txBox="1"/>
          <p:nvPr>
            <p:ph idx="1" type="body"/>
          </p:nvPr>
        </p:nvSpPr>
        <p:spPr>
          <a:xfrm>
            <a:off x="251224"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81"/>
          <p:cNvSpPr txBox="1"/>
          <p:nvPr>
            <p:ph idx="2" type="body"/>
          </p:nvPr>
        </p:nvSpPr>
        <p:spPr>
          <a:xfrm>
            <a:off x="3218923"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6" name="Google Shape;386;p81"/>
          <p:cNvSpPr txBox="1"/>
          <p:nvPr>
            <p:ph idx="3" type="body"/>
          </p:nvPr>
        </p:nvSpPr>
        <p:spPr>
          <a:xfrm>
            <a:off x="6192442" y="2676617"/>
            <a:ext cx="2700338" cy="1973964"/>
          </a:xfrm>
          <a:prstGeom prst="rect">
            <a:avLst/>
          </a:prstGeom>
          <a:noFill/>
          <a:ln>
            <a:noFill/>
          </a:ln>
          <a:effectLst>
            <a:outerShdw blurRad="40000" rotWithShape="0" dir="5400000" dist="20000">
              <a:srgbClr val="000000">
                <a:alpha val="37647"/>
              </a:srgbClr>
            </a:outerShdw>
          </a:effectLst>
        </p:spPr>
        <p:txBody>
          <a:bodyPr anchorCtr="0" anchor="t" bIns="48750" lIns="53975" spcFirstLastPara="1" rIns="53975" wrap="square" tIns="48750">
            <a:noAutofit/>
          </a:bodyPr>
          <a:lstStyle>
            <a:lvl1pPr indent="-228600" lvl="0" marL="457200" algn="ctr">
              <a:spcBef>
                <a:spcPts val="300"/>
              </a:spcBef>
              <a:spcAft>
                <a:spcPts val="0"/>
              </a:spcAft>
              <a:buClr>
                <a:schemeClr val="dk1"/>
              </a:buClr>
              <a:buSzPts val="1500"/>
              <a:buNone/>
              <a:defRPr sz="1500">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Заголовок и объект">
  <p:cSld name="7_Заголовок и объект">
    <p:spTree>
      <p:nvGrpSpPr>
        <p:cNvPr id="387" name="Shape 387"/>
        <p:cNvGrpSpPr/>
        <p:nvPr/>
      </p:nvGrpSpPr>
      <p:grpSpPr>
        <a:xfrm>
          <a:off x="0" y="0"/>
          <a:ext cx="0" cy="0"/>
          <a:chOff x="0" y="0"/>
          <a:chExt cx="0" cy="0"/>
        </a:xfrm>
      </p:grpSpPr>
      <p:sp>
        <p:nvSpPr>
          <p:cNvPr id="388" name="Google Shape;388;p82"/>
          <p:cNvSpPr txBox="1"/>
          <p:nvPr>
            <p:ph idx="1" type="body"/>
          </p:nvPr>
        </p:nvSpPr>
        <p:spPr>
          <a:xfrm>
            <a:off x="251230" y="951310"/>
            <a:ext cx="8639999"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9" name="Google Shape;389;p82"/>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0" name="Google Shape;390;p82"/>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91" name="Google Shape;391;p8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82"/>
          <p:cNvSpPr txBox="1"/>
          <p:nvPr>
            <p:ph idx="2" type="body"/>
          </p:nvPr>
        </p:nvSpPr>
        <p:spPr>
          <a:xfrm>
            <a:off x="251229" y="4767271"/>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Заголовок и объект">
  <p:cSld name="24_Заголовок и объект">
    <p:spTree>
      <p:nvGrpSpPr>
        <p:cNvPr id="393" name="Shape 393"/>
        <p:cNvGrpSpPr/>
        <p:nvPr/>
      </p:nvGrpSpPr>
      <p:grpSpPr>
        <a:xfrm>
          <a:off x="0" y="0"/>
          <a:ext cx="0" cy="0"/>
          <a:chOff x="0" y="0"/>
          <a:chExt cx="0" cy="0"/>
        </a:xfrm>
      </p:grpSpPr>
      <p:sp>
        <p:nvSpPr>
          <p:cNvPr id="394" name="Google Shape;394;p83"/>
          <p:cNvSpPr txBox="1"/>
          <p:nvPr>
            <p:ph idx="1" type="body"/>
          </p:nvPr>
        </p:nvSpPr>
        <p:spPr>
          <a:xfrm>
            <a:off x="251224" y="951310"/>
            <a:ext cx="4270772"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5" name="Google Shape;395;p83"/>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83"/>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397" name="Google Shape;397;p83"/>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83"/>
          <p:cNvSpPr txBox="1"/>
          <p:nvPr>
            <p:ph idx="2" type="body"/>
          </p:nvPr>
        </p:nvSpPr>
        <p:spPr>
          <a:xfrm>
            <a:off x="4622008" y="951310"/>
            <a:ext cx="4270772"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Заголовок и объект">
  <p:cSld name="9_Заголовок и объект">
    <p:spTree>
      <p:nvGrpSpPr>
        <p:cNvPr id="399" name="Shape 399"/>
        <p:cNvGrpSpPr/>
        <p:nvPr/>
      </p:nvGrpSpPr>
      <p:grpSpPr>
        <a:xfrm>
          <a:off x="0" y="0"/>
          <a:ext cx="0" cy="0"/>
          <a:chOff x="0" y="0"/>
          <a:chExt cx="0" cy="0"/>
        </a:xfrm>
      </p:grpSpPr>
      <p:sp>
        <p:nvSpPr>
          <p:cNvPr id="400" name="Google Shape;400;p84"/>
          <p:cNvSpPr txBox="1"/>
          <p:nvPr>
            <p:ph idx="1" type="body"/>
          </p:nvPr>
        </p:nvSpPr>
        <p:spPr>
          <a:xfrm>
            <a:off x="251224" y="951310"/>
            <a:ext cx="4270772" cy="3699272"/>
          </a:xfrm>
          <a:prstGeom prst="rect">
            <a:avLst/>
          </a:prstGeom>
          <a:noFill/>
          <a:ln>
            <a:noFill/>
          </a:ln>
        </p:spPr>
        <p:txBody>
          <a:bodyPr anchorCtr="0" anchor="t" bIns="45700" lIns="91375" spcFirstLastPara="1" rIns="91375" wrap="square" tIns="45700">
            <a:noAutofit/>
          </a:bodyPr>
          <a:lstStyle>
            <a:lvl1pPr indent="-228600" lvl="0" marL="457200" algn="l">
              <a:spcBef>
                <a:spcPts val="750"/>
              </a:spcBef>
              <a:spcAft>
                <a:spcPts val="0"/>
              </a:spcAft>
              <a:buClr>
                <a:schemeClr val="dk1"/>
              </a:buClr>
              <a:buSzPts val="1400"/>
              <a:buNone/>
              <a:defRPr b="1" sz="1400"/>
            </a:lvl1pPr>
            <a:lvl2pPr indent="-228600" lvl="1" marL="914400" algn="l">
              <a:spcBef>
                <a:spcPts val="750"/>
              </a:spcBef>
              <a:spcAft>
                <a:spcPts val="0"/>
              </a:spcAft>
              <a:buClr>
                <a:schemeClr val="accent4"/>
              </a:buClr>
              <a:buSzPts val="1100"/>
              <a:buNone/>
              <a:defRPr sz="1100">
                <a:solidFill>
                  <a:schemeClr val="accent4"/>
                </a:solidFill>
              </a:defRPr>
            </a:lvl2pPr>
            <a:lvl3pPr indent="-228600" lvl="2" marL="1371600" algn="l">
              <a:spcBef>
                <a:spcPts val="750"/>
              </a:spcBef>
              <a:spcAft>
                <a:spcPts val="0"/>
              </a:spcAft>
              <a:buClr>
                <a:schemeClr val="accent4"/>
              </a:buClr>
              <a:buSzPts val="1100"/>
              <a:buNone/>
              <a:defRPr sz="1100">
                <a:solidFill>
                  <a:schemeClr val="accent4"/>
                </a:solidFill>
              </a:defRPr>
            </a:lvl3pPr>
            <a:lvl4pPr indent="-228600" lvl="3" marL="1828800" algn="l">
              <a:spcBef>
                <a:spcPts val="750"/>
              </a:spcBef>
              <a:spcAft>
                <a:spcPts val="0"/>
              </a:spcAft>
              <a:buClr>
                <a:schemeClr val="accent4"/>
              </a:buClr>
              <a:buSzPts val="1100"/>
              <a:buNone/>
              <a:defRPr sz="1100">
                <a:solidFill>
                  <a:schemeClr val="accent4"/>
                </a:solidFill>
              </a:defRPr>
            </a:lvl4pPr>
            <a:lvl5pPr indent="-228600" lvl="4" marL="2286000" algn="l">
              <a:spcBef>
                <a:spcPts val="750"/>
              </a:spcBef>
              <a:spcAft>
                <a:spcPts val="0"/>
              </a:spcAft>
              <a:buClr>
                <a:schemeClr val="accent4"/>
              </a:buClr>
              <a:buSzPts val="1100"/>
              <a:buNone/>
              <a:defRPr sz="1100">
                <a:solidFill>
                  <a:schemeClr val="accent4"/>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1" name="Google Shape;401;p84"/>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2" name="Google Shape;402;p84"/>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03" name="Google Shape;403;p84"/>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84"/>
          <p:cNvSpPr txBox="1"/>
          <p:nvPr>
            <p:ph idx="2" type="body"/>
          </p:nvPr>
        </p:nvSpPr>
        <p:spPr>
          <a:xfrm>
            <a:off x="4622008" y="951310"/>
            <a:ext cx="4270772" cy="3699272"/>
          </a:xfrm>
          <a:prstGeom prst="rect">
            <a:avLst/>
          </a:prstGeom>
          <a:noFill/>
          <a:ln>
            <a:noFill/>
          </a:ln>
        </p:spPr>
        <p:txBody>
          <a:bodyPr anchorCtr="0" anchor="t" bIns="45700" lIns="91375" spcFirstLastPara="1" rIns="91375" wrap="square" tIns="45700">
            <a:noAutofit/>
          </a:bodyPr>
          <a:lstStyle>
            <a:lvl1pPr indent="-228600" lvl="0" marL="457200" algn="l">
              <a:spcBef>
                <a:spcPts val="750"/>
              </a:spcBef>
              <a:spcAft>
                <a:spcPts val="0"/>
              </a:spcAft>
              <a:buClr>
                <a:schemeClr val="dk1"/>
              </a:buClr>
              <a:buSzPts val="1400"/>
              <a:buNone/>
              <a:defRPr b="1" sz="1400"/>
            </a:lvl1pPr>
            <a:lvl2pPr indent="-228600" lvl="1" marL="914400" algn="l">
              <a:spcBef>
                <a:spcPts val="750"/>
              </a:spcBef>
              <a:spcAft>
                <a:spcPts val="0"/>
              </a:spcAft>
              <a:buClr>
                <a:schemeClr val="accent4"/>
              </a:buClr>
              <a:buSzPts val="1100"/>
              <a:buNone/>
              <a:defRPr sz="1100">
                <a:solidFill>
                  <a:schemeClr val="accent4"/>
                </a:solidFill>
              </a:defRPr>
            </a:lvl2pPr>
            <a:lvl3pPr indent="-228600" lvl="2" marL="1371600" algn="l">
              <a:spcBef>
                <a:spcPts val="750"/>
              </a:spcBef>
              <a:spcAft>
                <a:spcPts val="0"/>
              </a:spcAft>
              <a:buClr>
                <a:schemeClr val="accent4"/>
              </a:buClr>
              <a:buSzPts val="1100"/>
              <a:buNone/>
              <a:defRPr sz="1100">
                <a:solidFill>
                  <a:schemeClr val="accent4"/>
                </a:solidFill>
              </a:defRPr>
            </a:lvl3pPr>
            <a:lvl4pPr indent="-228600" lvl="3" marL="1828800" algn="l">
              <a:spcBef>
                <a:spcPts val="750"/>
              </a:spcBef>
              <a:spcAft>
                <a:spcPts val="0"/>
              </a:spcAft>
              <a:buClr>
                <a:schemeClr val="accent4"/>
              </a:buClr>
              <a:buSzPts val="1100"/>
              <a:buNone/>
              <a:defRPr sz="1100">
                <a:solidFill>
                  <a:schemeClr val="accent4"/>
                </a:solidFill>
              </a:defRPr>
            </a:lvl4pPr>
            <a:lvl5pPr indent="-228600" lvl="4" marL="2286000" algn="l">
              <a:spcBef>
                <a:spcPts val="750"/>
              </a:spcBef>
              <a:spcAft>
                <a:spcPts val="0"/>
              </a:spcAft>
              <a:buClr>
                <a:schemeClr val="accent4"/>
              </a:buClr>
              <a:buSzPts val="1100"/>
              <a:buNone/>
              <a:defRPr sz="1100">
                <a:solidFill>
                  <a:schemeClr val="accent4"/>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Заголовок и объект">
  <p:cSld name="17_Заголовок и объект">
    <p:spTree>
      <p:nvGrpSpPr>
        <p:cNvPr id="405" name="Shape 405"/>
        <p:cNvGrpSpPr/>
        <p:nvPr/>
      </p:nvGrpSpPr>
      <p:grpSpPr>
        <a:xfrm>
          <a:off x="0" y="0"/>
          <a:ext cx="0" cy="0"/>
          <a:chOff x="0" y="0"/>
          <a:chExt cx="0" cy="0"/>
        </a:xfrm>
      </p:grpSpPr>
      <p:sp>
        <p:nvSpPr>
          <p:cNvPr id="406" name="Google Shape;406;p85"/>
          <p:cNvSpPr txBox="1"/>
          <p:nvPr>
            <p:ph idx="1" type="body"/>
          </p:nvPr>
        </p:nvSpPr>
        <p:spPr>
          <a:xfrm>
            <a:off x="251225"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7" name="Google Shape;407;p85"/>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8" name="Google Shape;408;p85"/>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09" name="Google Shape;409;p85"/>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85"/>
          <p:cNvSpPr txBox="1"/>
          <p:nvPr>
            <p:ph idx="2" type="body"/>
          </p:nvPr>
        </p:nvSpPr>
        <p:spPr>
          <a:xfrm>
            <a:off x="3175010"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1" name="Google Shape;411;p85"/>
          <p:cNvSpPr txBox="1"/>
          <p:nvPr>
            <p:ph idx="3" type="body"/>
          </p:nvPr>
        </p:nvSpPr>
        <p:spPr>
          <a:xfrm>
            <a:off x="6098798" y="951310"/>
            <a:ext cx="2793981" cy="3699272"/>
          </a:xfrm>
          <a:prstGeom prst="rect">
            <a:avLst/>
          </a:prstGeom>
          <a:noFill/>
          <a:ln>
            <a:noFill/>
          </a:ln>
        </p:spPr>
        <p:txBody>
          <a:bodyPr anchorCtr="0" anchor="t" bIns="45700" lIns="91375" spcFirstLastPara="1" rIns="9137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Титульный слайд">
  <p:cSld name="13_Титульный слайд">
    <p:spTree>
      <p:nvGrpSpPr>
        <p:cNvPr id="25" name="Shape 25"/>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Заголовок и объект">
  <p:cSld name="25_Заголовок и объект">
    <p:spTree>
      <p:nvGrpSpPr>
        <p:cNvPr id="412" name="Shape 412"/>
        <p:cNvGrpSpPr/>
        <p:nvPr/>
      </p:nvGrpSpPr>
      <p:grpSpPr>
        <a:xfrm>
          <a:off x="0" y="0"/>
          <a:ext cx="0" cy="0"/>
          <a:chOff x="0" y="0"/>
          <a:chExt cx="0" cy="0"/>
        </a:xfrm>
      </p:grpSpPr>
      <p:sp>
        <p:nvSpPr>
          <p:cNvPr id="413" name="Google Shape;413;p86"/>
          <p:cNvSpPr txBox="1"/>
          <p:nvPr>
            <p:ph idx="1" type="body"/>
          </p:nvPr>
        </p:nvSpPr>
        <p:spPr>
          <a:xfrm>
            <a:off x="251224"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4" name="Google Shape;414;p86"/>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5" name="Google Shape;415;p86"/>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16" name="Google Shape;416;p8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86"/>
          <p:cNvSpPr txBox="1"/>
          <p:nvPr>
            <p:ph idx="2" type="body"/>
          </p:nvPr>
        </p:nvSpPr>
        <p:spPr>
          <a:xfrm>
            <a:off x="2438741"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8" name="Google Shape;418;p86"/>
          <p:cNvSpPr txBox="1"/>
          <p:nvPr>
            <p:ph idx="3" type="body"/>
          </p:nvPr>
        </p:nvSpPr>
        <p:spPr>
          <a:xfrm>
            <a:off x="4626259"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9" name="Google Shape;419;p86"/>
          <p:cNvSpPr txBox="1"/>
          <p:nvPr>
            <p:ph idx="4" type="body"/>
          </p:nvPr>
        </p:nvSpPr>
        <p:spPr>
          <a:xfrm>
            <a:off x="6813776" y="951310"/>
            <a:ext cx="2079000" cy="3699272"/>
          </a:xfrm>
          <a:prstGeom prst="rect">
            <a:avLst/>
          </a:prstGeom>
          <a:noFill/>
          <a:ln>
            <a:noFill/>
          </a:ln>
        </p:spPr>
        <p:txBody>
          <a:bodyPr anchorCtr="0" anchor="t" bIns="45700" lIns="91375" spcFirstLastPara="1" rIns="91375" wrap="square" tIns="45700">
            <a:normAutofit/>
          </a:bodyPr>
          <a:lstStyle>
            <a:lvl1pPr indent="-228600" lvl="0" marL="457200" algn="l">
              <a:spcBef>
                <a:spcPts val="360"/>
              </a:spcBef>
              <a:spcAft>
                <a:spcPts val="0"/>
              </a:spcAft>
              <a:buClr>
                <a:schemeClr val="dk1"/>
              </a:buClr>
              <a:buSzPts val="1800"/>
              <a:buFont typeface="Arial"/>
              <a:buNone/>
              <a:defRPr sz="1800"/>
            </a:lvl1pPr>
            <a:lvl2pPr indent="-228600" lvl="1" marL="914400" algn="l">
              <a:spcBef>
                <a:spcPts val="300"/>
              </a:spcBef>
              <a:spcAft>
                <a:spcPts val="0"/>
              </a:spcAft>
              <a:buClr>
                <a:schemeClr val="dk1"/>
              </a:buClr>
              <a:buSzPts val="1500"/>
              <a:buFont typeface="Arial"/>
              <a:buNone/>
              <a:defRPr sz="1500"/>
            </a:lvl2pPr>
            <a:lvl3pPr indent="-228600" lvl="2" marL="1371600" algn="l">
              <a:spcBef>
                <a:spcPts val="280"/>
              </a:spcBef>
              <a:spcAft>
                <a:spcPts val="0"/>
              </a:spcAft>
              <a:buClr>
                <a:schemeClr val="dk1"/>
              </a:buClr>
              <a:buSzPts val="1400"/>
              <a:buFont typeface="Arial"/>
              <a:buNone/>
              <a:defRPr sz="1400"/>
            </a:lvl3pPr>
            <a:lvl4pPr indent="-228600" lvl="3" marL="1828800" algn="l">
              <a:spcBef>
                <a:spcPts val="240"/>
              </a:spcBef>
              <a:spcAft>
                <a:spcPts val="0"/>
              </a:spcAft>
              <a:buClr>
                <a:schemeClr val="dk1"/>
              </a:buClr>
              <a:buSzPts val="1200"/>
              <a:buFont typeface="Arial"/>
              <a:buNone/>
              <a:defRPr sz="1200"/>
            </a:lvl4pPr>
            <a:lvl5pPr indent="-228600" lvl="4" marL="2286000" algn="l">
              <a:spcBef>
                <a:spcPts val="240"/>
              </a:spcBef>
              <a:spcAft>
                <a:spcPts val="0"/>
              </a:spcAft>
              <a:buClr>
                <a:schemeClr val="dk1"/>
              </a:buClr>
              <a:buSzPts val="1200"/>
              <a:buFont typeface="Arial"/>
              <a:buNone/>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Заголовок и объект">
  <p:cSld name="26_Заголовок и объект">
    <p:spTree>
      <p:nvGrpSpPr>
        <p:cNvPr id="420" name="Shape 420"/>
        <p:cNvGrpSpPr/>
        <p:nvPr/>
      </p:nvGrpSpPr>
      <p:grpSpPr>
        <a:xfrm>
          <a:off x="0" y="0"/>
          <a:ext cx="0" cy="0"/>
          <a:chOff x="0" y="0"/>
          <a:chExt cx="0" cy="0"/>
        </a:xfrm>
      </p:grpSpPr>
      <p:sp>
        <p:nvSpPr>
          <p:cNvPr id="421" name="Google Shape;421;p87"/>
          <p:cNvSpPr txBox="1"/>
          <p:nvPr>
            <p:ph idx="1" type="body"/>
          </p:nvPr>
        </p:nvSpPr>
        <p:spPr>
          <a:xfrm>
            <a:off x="251223" y="951317"/>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2" name="Google Shape;422;p87"/>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3" name="Google Shape;423;p87"/>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24" name="Google Shape;424;p87"/>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87"/>
          <p:cNvSpPr txBox="1"/>
          <p:nvPr>
            <p:ph idx="2" type="body"/>
          </p:nvPr>
        </p:nvSpPr>
        <p:spPr>
          <a:xfrm>
            <a:off x="1999862" y="951317"/>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6" name="Google Shape;426;p87"/>
          <p:cNvSpPr txBox="1"/>
          <p:nvPr>
            <p:ph idx="3" type="body"/>
          </p:nvPr>
        </p:nvSpPr>
        <p:spPr>
          <a:xfrm>
            <a:off x="3748500" y="951317"/>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7" name="Google Shape;427;p87"/>
          <p:cNvSpPr txBox="1"/>
          <p:nvPr>
            <p:ph idx="4" type="body"/>
          </p:nvPr>
        </p:nvSpPr>
        <p:spPr>
          <a:xfrm>
            <a:off x="5497139" y="951317"/>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8" name="Google Shape;428;p87"/>
          <p:cNvSpPr txBox="1"/>
          <p:nvPr>
            <p:ph idx="5" type="body"/>
          </p:nvPr>
        </p:nvSpPr>
        <p:spPr>
          <a:xfrm>
            <a:off x="7245777" y="951317"/>
            <a:ext cx="1647000" cy="3699271"/>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Заголовок и объект">
  <p:cSld name="27_Заголовок и объект">
    <p:spTree>
      <p:nvGrpSpPr>
        <p:cNvPr id="429" name="Shape 429"/>
        <p:cNvGrpSpPr/>
        <p:nvPr/>
      </p:nvGrpSpPr>
      <p:grpSpPr>
        <a:xfrm>
          <a:off x="0" y="0"/>
          <a:ext cx="0" cy="0"/>
          <a:chOff x="0" y="0"/>
          <a:chExt cx="0" cy="0"/>
        </a:xfrm>
      </p:grpSpPr>
      <p:sp>
        <p:nvSpPr>
          <p:cNvPr id="430" name="Google Shape;430;p88"/>
          <p:cNvSpPr txBox="1"/>
          <p:nvPr>
            <p:ph idx="1" type="body"/>
          </p:nvPr>
        </p:nvSpPr>
        <p:spPr>
          <a:xfrm>
            <a:off x="251225" y="951310"/>
            <a:ext cx="2160507"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1" name="Google Shape;431;p88"/>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2" name="Google Shape;432;p88"/>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33" name="Google Shape;433;p88"/>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88"/>
          <p:cNvSpPr txBox="1"/>
          <p:nvPr>
            <p:ph idx="2" type="body"/>
          </p:nvPr>
        </p:nvSpPr>
        <p:spPr>
          <a:xfrm>
            <a:off x="2491747" y="951310"/>
            <a:ext cx="6401039"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Заголовок и объект">
  <p:cSld name="28_Заголовок и объект">
    <p:spTree>
      <p:nvGrpSpPr>
        <p:cNvPr id="435" name="Shape 435"/>
        <p:cNvGrpSpPr/>
        <p:nvPr/>
      </p:nvGrpSpPr>
      <p:grpSpPr>
        <a:xfrm>
          <a:off x="0" y="0"/>
          <a:ext cx="0" cy="0"/>
          <a:chOff x="0" y="0"/>
          <a:chExt cx="0" cy="0"/>
        </a:xfrm>
      </p:grpSpPr>
      <p:sp>
        <p:nvSpPr>
          <p:cNvPr id="436" name="Google Shape;436;p89"/>
          <p:cNvSpPr txBox="1"/>
          <p:nvPr>
            <p:ph idx="1" type="body"/>
          </p:nvPr>
        </p:nvSpPr>
        <p:spPr>
          <a:xfrm>
            <a:off x="6732272" y="951310"/>
            <a:ext cx="2160507"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7" name="Google Shape;437;p89"/>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8" name="Google Shape;438;p89"/>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39" name="Google Shape;439;p89"/>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0" name="Google Shape;440;p89"/>
          <p:cNvSpPr txBox="1"/>
          <p:nvPr>
            <p:ph idx="2" type="body"/>
          </p:nvPr>
        </p:nvSpPr>
        <p:spPr>
          <a:xfrm>
            <a:off x="251229" y="951310"/>
            <a:ext cx="6401039" cy="3699272"/>
          </a:xfrm>
          <a:prstGeom prst="rect">
            <a:avLst/>
          </a:prstGeom>
          <a:noFill/>
          <a:ln>
            <a:noFill/>
          </a:ln>
        </p:spPr>
        <p:txBody>
          <a:bodyPr anchorCtr="0" anchor="t" bIns="45700" lIns="91375" spcFirstLastPara="1" rIns="9137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Заголовок и объект">
  <p:cSld name="29_Заголовок и объект">
    <p:spTree>
      <p:nvGrpSpPr>
        <p:cNvPr id="441" name="Shape 441"/>
        <p:cNvGrpSpPr/>
        <p:nvPr/>
      </p:nvGrpSpPr>
      <p:grpSpPr>
        <a:xfrm>
          <a:off x="0" y="0"/>
          <a:ext cx="0" cy="0"/>
          <a:chOff x="0" y="0"/>
          <a:chExt cx="0" cy="0"/>
        </a:xfrm>
      </p:grpSpPr>
      <p:sp>
        <p:nvSpPr>
          <p:cNvPr id="442" name="Google Shape;442;p90"/>
          <p:cNvSpPr/>
          <p:nvPr/>
        </p:nvSpPr>
        <p:spPr>
          <a:xfrm>
            <a:off x="0" y="1770022"/>
            <a:ext cx="9144000" cy="2997242"/>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43" name="Google Shape;443;p90"/>
          <p:cNvSpPr txBox="1"/>
          <p:nvPr>
            <p:ph idx="1" type="body"/>
          </p:nvPr>
        </p:nvSpPr>
        <p:spPr>
          <a:xfrm>
            <a:off x="251230" y="1891145"/>
            <a:ext cx="8639999" cy="2759436"/>
          </a:xfrm>
          <a:prstGeom prst="rect">
            <a:avLst/>
          </a:prstGeom>
          <a:noFill/>
          <a:ln>
            <a:noFill/>
          </a:ln>
        </p:spPr>
        <p:txBody>
          <a:bodyPr anchorCtr="0" anchor="t" bIns="45700" lIns="91375" spcFirstLastPara="1" rIns="91375" wrap="square" tIns="45700">
            <a:normAutofit/>
          </a:bodyPr>
          <a:lstStyle>
            <a:lvl1pPr indent="-431800" lvl="0" marL="457200" algn="l">
              <a:spcBef>
                <a:spcPts val="640"/>
              </a:spcBef>
              <a:spcAft>
                <a:spcPts val="0"/>
              </a:spcAft>
              <a:buClr>
                <a:schemeClr val="lt1"/>
              </a:buClr>
              <a:buSzPts val="3200"/>
              <a:buChar char="•"/>
              <a:defRPr>
                <a:solidFill>
                  <a:schemeClr val="lt1"/>
                </a:solidFill>
              </a:defRPr>
            </a:lvl1pPr>
            <a:lvl2pPr indent="-406400" lvl="1" marL="914400" algn="l">
              <a:spcBef>
                <a:spcPts val="560"/>
              </a:spcBef>
              <a:spcAft>
                <a:spcPts val="0"/>
              </a:spcAft>
              <a:buClr>
                <a:schemeClr val="lt1"/>
              </a:buClr>
              <a:buSzPts val="2800"/>
              <a:buChar char="–"/>
              <a:defRPr>
                <a:solidFill>
                  <a:schemeClr val="lt1"/>
                </a:solidFill>
              </a:defRPr>
            </a:lvl2pPr>
            <a:lvl3pPr indent="-381000" lvl="2" marL="1371600" algn="l">
              <a:spcBef>
                <a:spcPts val="480"/>
              </a:spcBef>
              <a:spcAft>
                <a:spcPts val="0"/>
              </a:spcAft>
              <a:buClr>
                <a:schemeClr val="lt1"/>
              </a:buClr>
              <a:buSzPts val="2400"/>
              <a:buChar char="•"/>
              <a:defRPr>
                <a:solidFill>
                  <a:schemeClr val="lt1"/>
                </a:solidFill>
              </a:defRPr>
            </a:lvl3pPr>
            <a:lvl4pPr indent="-355600" lvl="3" marL="1828800" algn="l">
              <a:spcBef>
                <a:spcPts val="400"/>
              </a:spcBef>
              <a:spcAft>
                <a:spcPts val="0"/>
              </a:spcAft>
              <a:buClr>
                <a:schemeClr val="lt1"/>
              </a:buClr>
              <a:buSzPts val="2000"/>
              <a:buChar char="–"/>
              <a:defRPr>
                <a:solidFill>
                  <a:schemeClr val="lt1"/>
                </a:solidFill>
              </a:defRPr>
            </a:lvl4pPr>
            <a:lvl5pPr indent="-355600" lvl="4" marL="2286000" algn="l">
              <a:spcBef>
                <a:spcPts val="400"/>
              </a:spcBef>
              <a:spcAft>
                <a:spcPts val="0"/>
              </a:spcAft>
              <a:buClr>
                <a:schemeClr val="lt1"/>
              </a:buClr>
              <a:buSzPts val="20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4" name="Google Shape;444;p90"/>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5" name="Google Shape;445;p90"/>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46" name="Google Shape;446;p9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90"/>
          <p:cNvSpPr txBox="1"/>
          <p:nvPr>
            <p:ph idx="2" type="body"/>
          </p:nvPr>
        </p:nvSpPr>
        <p:spPr>
          <a:xfrm>
            <a:off x="251229" y="4767271"/>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8" name="Google Shape;448;p90"/>
          <p:cNvSpPr txBox="1"/>
          <p:nvPr>
            <p:ph idx="3" type="body"/>
          </p:nvPr>
        </p:nvSpPr>
        <p:spPr>
          <a:xfrm>
            <a:off x="251222" y="955860"/>
            <a:ext cx="8640366" cy="6203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560"/>
              </a:spcBef>
              <a:spcAft>
                <a:spcPts val="0"/>
              </a:spcAft>
              <a:buClr>
                <a:schemeClr val="dk1"/>
              </a:buClr>
              <a:buSzPts val="2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Заголовок и объект">
  <p:cSld name="30_Заголовок и объект">
    <p:spTree>
      <p:nvGrpSpPr>
        <p:cNvPr id="449" name="Shape 449"/>
        <p:cNvGrpSpPr/>
        <p:nvPr/>
      </p:nvGrpSpPr>
      <p:grpSpPr>
        <a:xfrm>
          <a:off x="0" y="0"/>
          <a:ext cx="0" cy="0"/>
          <a:chOff x="0" y="0"/>
          <a:chExt cx="0" cy="0"/>
        </a:xfrm>
      </p:grpSpPr>
      <p:sp>
        <p:nvSpPr>
          <p:cNvPr id="450" name="Google Shape;450;p91"/>
          <p:cNvSpPr txBox="1"/>
          <p:nvPr>
            <p:ph idx="1" type="body"/>
          </p:nvPr>
        </p:nvSpPr>
        <p:spPr>
          <a:xfrm>
            <a:off x="1126331" y="2972999"/>
            <a:ext cx="3096816" cy="1278731"/>
          </a:xfrm>
          <a:prstGeom prst="rect">
            <a:avLst/>
          </a:prstGeom>
          <a:noFill/>
          <a:ln>
            <a:noFill/>
          </a:ln>
          <a:effectLst>
            <a:outerShdw blurRad="40000" rotWithShape="0" dir="5400000" dist="20000">
              <a:srgbClr val="000000">
                <a:alpha val="37647"/>
              </a:srgbClr>
            </a:outerShdw>
          </a:effectLst>
        </p:spPr>
        <p:txBody>
          <a:bodyPr anchorCtr="0" anchor="t" bIns="48750" lIns="85325" spcFirstLastPara="1" rIns="85325" wrap="square" tIns="48750">
            <a:noAutofit/>
          </a:bodyPr>
          <a:lstStyle>
            <a:lvl1pPr indent="-228600" lvl="0" marL="4572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1pPr>
            <a:lvl2pPr indent="-228600" lvl="1" marL="9144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2pPr>
            <a:lvl3pPr indent="-228600" lvl="2" marL="13716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3pPr>
            <a:lvl4pPr indent="-228600" lvl="3" marL="1828800" algn="l">
              <a:spcBef>
                <a:spcPts val="400"/>
              </a:spcBef>
              <a:spcAft>
                <a:spcPts val="0"/>
              </a:spcAft>
              <a:buClr>
                <a:schemeClr val="dk1"/>
              </a:buClr>
              <a:buSzPts val="2000"/>
              <a:buNone/>
              <a:defRPr b="0">
                <a:solidFill>
                  <a:schemeClr val="dk1"/>
                </a:solidFill>
                <a:latin typeface="Calibri"/>
                <a:ea typeface="Calibri"/>
                <a:cs typeface="Calibri"/>
                <a:sym typeface="Calibri"/>
              </a:defRPr>
            </a:lvl4pPr>
            <a:lvl5pPr indent="-228600" lvl="4" marL="2286000" algn="l">
              <a:spcBef>
                <a:spcPts val="400"/>
              </a:spcBef>
              <a:spcAft>
                <a:spcPts val="0"/>
              </a:spcAft>
              <a:buClr>
                <a:schemeClr val="dk1"/>
              </a:buClr>
              <a:buSzPts val="2000"/>
              <a:buNone/>
              <a:defRPr b="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1" name="Google Shape;451;p91"/>
          <p:cNvSpPr txBox="1"/>
          <p:nvPr>
            <p:ph idx="2" type="body"/>
          </p:nvPr>
        </p:nvSpPr>
        <p:spPr>
          <a:xfrm>
            <a:off x="5603570" y="2972998"/>
            <a:ext cx="3096816" cy="1278731"/>
          </a:xfrm>
          <a:prstGeom prst="rect">
            <a:avLst/>
          </a:prstGeom>
          <a:noFill/>
          <a:ln>
            <a:noFill/>
          </a:ln>
          <a:effectLst>
            <a:outerShdw blurRad="40000" rotWithShape="0" dir="5400000" dist="20000">
              <a:srgbClr val="000000">
                <a:alpha val="37647"/>
              </a:srgbClr>
            </a:outerShdw>
          </a:effectLst>
        </p:spPr>
        <p:txBody>
          <a:bodyPr anchorCtr="0" anchor="t" bIns="48750" lIns="85325" spcFirstLastPara="1" rIns="85325" wrap="square" tIns="48750">
            <a:noAutofit/>
          </a:bodyPr>
          <a:lstStyle>
            <a:lvl1pPr indent="-228600" lvl="0" marL="4572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1pPr>
            <a:lvl2pPr indent="-228600" lvl="1" marL="9144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2pPr>
            <a:lvl3pPr indent="-228600" lvl="2" marL="1371600" algn="l">
              <a:spcBef>
                <a:spcPts val="280"/>
              </a:spcBef>
              <a:spcAft>
                <a:spcPts val="0"/>
              </a:spcAft>
              <a:buClr>
                <a:schemeClr val="dk1"/>
              </a:buClr>
              <a:buSzPts val="1400"/>
              <a:buNone/>
              <a:defRPr b="0" sz="1400">
                <a:solidFill>
                  <a:schemeClr val="dk1"/>
                </a:solidFill>
                <a:latin typeface="Calibri"/>
                <a:ea typeface="Calibri"/>
                <a:cs typeface="Calibri"/>
                <a:sym typeface="Calibri"/>
              </a:defRPr>
            </a:lvl3pPr>
            <a:lvl4pPr indent="-228600" lvl="3" marL="1828800" algn="l">
              <a:spcBef>
                <a:spcPts val="400"/>
              </a:spcBef>
              <a:spcAft>
                <a:spcPts val="0"/>
              </a:spcAft>
              <a:buClr>
                <a:schemeClr val="dk1"/>
              </a:buClr>
              <a:buSzPts val="2000"/>
              <a:buNone/>
              <a:defRPr b="0">
                <a:solidFill>
                  <a:schemeClr val="dk1"/>
                </a:solidFill>
                <a:latin typeface="Calibri"/>
                <a:ea typeface="Calibri"/>
                <a:cs typeface="Calibri"/>
                <a:sym typeface="Calibri"/>
              </a:defRPr>
            </a:lvl4pPr>
            <a:lvl5pPr indent="-228600" lvl="4" marL="2286000" algn="l">
              <a:spcBef>
                <a:spcPts val="400"/>
              </a:spcBef>
              <a:spcAft>
                <a:spcPts val="0"/>
              </a:spcAft>
              <a:buClr>
                <a:schemeClr val="dk1"/>
              </a:buClr>
              <a:buSzPts val="2000"/>
              <a:buNone/>
              <a:defRPr b="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2" name="Google Shape;452;p91"/>
          <p:cNvSpPr/>
          <p:nvPr/>
        </p:nvSpPr>
        <p:spPr>
          <a:xfrm>
            <a:off x="0" y="1387375"/>
            <a:ext cx="9144000" cy="1060520"/>
          </a:xfrm>
          <a:prstGeom prst="rect">
            <a:avLst/>
          </a:prstGeom>
          <a:solidFill>
            <a:srgbClr val="93B3D7"/>
          </a:solidFill>
          <a:ln>
            <a:noFill/>
          </a:ln>
        </p:spPr>
        <p:txBody>
          <a:bodyPr anchorCtr="0" anchor="ctr" bIns="34275" lIns="68550" spcFirstLastPara="1" rIns="68550"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3" name="Google Shape;453;p91"/>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4" name="Google Shape;454;p91"/>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55" name="Google Shape;455;p91"/>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6" name="Google Shape;456;p91"/>
          <p:cNvSpPr txBox="1"/>
          <p:nvPr>
            <p:ph idx="3" type="body"/>
          </p:nvPr>
        </p:nvSpPr>
        <p:spPr>
          <a:xfrm>
            <a:off x="251229" y="4767271"/>
            <a:ext cx="4679593" cy="234553"/>
          </a:xfrm>
          <a:prstGeom prst="rect">
            <a:avLst/>
          </a:prstGeom>
          <a:noFill/>
          <a:ln>
            <a:noFill/>
          </a:ln>
        </p:spPr>
        <p:txBody>
          <a:bodyPr anchorCtr="0" anchor="ctr" bIns="45700" lIns="91375" spcFirstLastPara="1" rIns="91375" wrap="square" tIns="45700">
            <a:noAutofit/>
          </a:bodyPr>
          <a:lstStyle>
            <a:lvl1pPr indent="-228600" lvl="0" marL="457200" algn="l">
              <a:spcBef>
                <a:spcPts val="160"/>
              </a:spcBef>
              <a:spcAft>
                <a:spcPts val="0"/>
              </a:spcAft>
              <a:buClr>
                <a:schemeClr val="accent4"/>
              </a:buClr>
              <a:buSzPts val="800"/>
              <a:buNone/>
              <a:defRPr sz="800">
                <a:solidFill>
                  <a:schemeClr val="accent4"/>
                </a:solidFill>
              </a:defRPr>
            </a:lvl1pPr>
            <a:lvl2pPr indent="-228600" lvl="1" marL="914400" algn="l">
              <a:spcBef>
                <a:spcPts val="160"/>
              </a:spcBef>
              <a:spcAft>
                <a:spcPts val="0"/>
              </a:spcAft>
              <a:buClr>
                <a:schemeClr val="dk1"/>
              </a:buClr>
              <a:buSzPts val="800"/>
              <a:buNone/>
              <a:defRPr sz="800"/>
            </a:lvl2pPr>
            <a:lvl3pPr indent="-228600" lvl="2" marL="1371600" algn="l">
              <a:spcBef>
                <a:spcPts val="160"/>
              </a:spcBef>
              <a:spcAft>
                <a:spcPts val="0"/>
              </a:spcAft>
              <a:buClr>
                <a:schemeClr val="dk1"/>
              </a:buClr>
              <a:buSzPts val="800"/>
              <a:buNone/>
              <a:defRPr sz="800"/>
            </a:lvl3pPr>
            <a:lvl4pPr indent="-228600" lvl="3" marL="1828800" algn="l">
              <a:spcBef>
                <a:spcPts val="160"/>
              </a:spcBef>
              <a:spcAft>
                <a:spcPts val="0"/>
              </a:spcAft>
              <a:buClr>
                <a:schemeClr val="dk1"/>
              </a:buClr>
              <a:buSzPts val="800"/>
              <a:buNone/>
              <a:defRPr sz="800"/>
            </a:lvl4pPr>
            <a:lvl5pPr indent="-228600" lvl="4" marL="2286000" algn="l">
              <a:spcBef>
                <a:spcPts val="160"/>
              </a:spcBef>
              <a:spcAft>
                <a:spcPts val="0"/>
              </a:spcAft>
              <a:buClr>
                <a:schemeClr val="dk1"/>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7" name="Google Shape;457;p91"/>
          <p:cNvSpPr/>
          <p:nvPr/>
        </p:nvSpPr>
        <p:spPr>
          <a:xfrm>
            <a:off x="336018" y="2975958"/>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458" name="Google Shape;458;p91"/>
          <p:cNvSpPr/>
          <p:nvPr/>
        </p:nvSpPr>
        <p:spPr>
          <a:xfrm>
            <a:off x="4792188" y="2975958"/>
            <a:ext cx="685732" cy="68573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459" name="Google Shape;459;p91"/>
          <p:cNvSpPr txBox="1"/>
          <p:nvPr>
            <p:ph idx="4" type="body"/>
          </p:nvPr>
        </p:nvSpPr>
        <p:spPr>
          <a:xfrm>
            <a:off x="252413" y="1387375"/>
            <a:ext cx="8640366" cy="1060520"/>
          </a:xfrm>
          <a:prstGeom prst="rect">
            <a:avLst/>
          </a:prstGeom>
          <a:noFill/>
          <a:ln>
            <a:noFill/>
          </a:ln>
        </p:spPr>
        <p:txBody>
          <a:bodyPr anchorCtr="0" anchor="ctr" bIns="45700" lIns="91375" spcFirstLastPara="1" rIns="91375" wrap="square" tIns="45700">
            <a:normAutofit/>
          </a:bodyPr>
          <a:lstStyle>
            <a:lvl1pPr indent="-228600" lvl="0" marL="457200" algn="l">
              <a:spcBef>
                <a:spcPts val="540"/>
              </a:spcBef>
              <a:spcAft>
                <a:spcPts val="0"/>
              </a:spcAft>
              <a:buClr>
                <a:schemeClr val="lt1"/>
              </a:buClr>
              <a:buSzPts val="2700"/>
              <a:buNone/>
              <a:defRPr sz="2700">
                <a:solidFill>
                  <a:schemeClr val="lt1"/>
                </a:solidFill>
              </a:defRPr>
            </a:lvl1pPr>
            <a:lvl2pPr indent="-228600" lvl="1" marL="914400" algn="l">
              <a:spcBef>
                <a:spcPts val="560"/>
              </a:spcBef>
              <a:spcAft>
                <a:spcPts val="0"/>
              </a:spcAft>
              <a:buClr>
                <a:schemeClr val="dk1"/>
              </a:buClr>
              <a:buSzPts val="2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5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Заголовок и объект">
  <p:cSld name="31_Заголовок и объект">
    <p:spTree>
      <p:nvGrpSpPr>
        <p:cNvPr id="460" name="Shape 460"/>
        <p:cNvGrpSpPr/>
        <p:nvPr/>
      </p:nvGrpSpPr>
      <p:grpSpPr>
        <a:xfrm>
          <a:off x="0" y="0"/>
          <a:ext cx="0" cy="0"/>
          <a:chOff x="0" y="0"/>
          <a:chExt cx="0" cy="0"/>
        </a:xfrm>
      </p:grpSpPr>
      <p:sp>
        <p:nvSpPr>
          <p:cNvPr id="461" name="Google Shape;461;p92"/>
          <p:cNvSpPr txBox="1"/>
          <p:nvPr>
            <p:ph idx="1" type="body"/>
          </p:nvPr>
        </p:nvSpPr>
        <p:spPr>
          <a:xfrm>
            <a:off x="251225"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2" name="Google Shape;462;p92"/>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3" name="Google Shape;463;p92"/>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64" name="Google Shape;464;p92"/>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92"/>
          <p:cNvSpPr txBox="1"/>
          <p:nvPr>
            <p:ph idx="2" type="body"/>
          </p:nvPr>
        </p:nvSpPr>
        <p:spPr>
          <a:xfrm>
            <a:off x="3175010"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6" name="Google Shape;466;p92"/>
          <p:cNvSpPr txBox="1"/>
          <p:nvPr>
            <p:ph idx="3" type="body"/>
          </p:nvPr>
        </p:nvSpPr>
        <p:spPr>
          <a:xfrm>
            <a:off x="6098798" y="1896581"/>
            <a:ext cx="2793981" cy="2754000"/>
          </a:xfrm>
          <a:prstGeom prst="rect">
            <a:avLst/>
          </a:prstGeom>
          <a:noFill/>
          <a:ln>
            <a:noFill/>
          </a:ln>
        </p:spPr>
        <p:txBody>
          <a:bodyPr anchorCtr="0" anchor="t" bIns="34275" lIns="68550" spcFirstLastPara="1" rIns="68550" wrap="square" tIns="34275">
            <a:normAutofit/>
          </a:bodyPr>
          <a:lstStyle>
            <a:lvl1pPr indent="-323850" lvl="0" marL="457200" algn="l">
              <a:spcBef>
                <a:spcPts val="300"/>
              </a:spcBef>
              <a:spcAft>
                <a:spcPts val="0"/>
              </a:spcAft>
              <a:buClr>
                <a:schemeClr val="dk1"/>
              </a:buClr>
              <a:buSzPts val="1500"/>
              <a:buChar char="•"/>
              <a:defRPr sz="15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7" name="Google Shape;467;p92"/>
          <p:cNvSpPr/>
          <p:nvPr/>
        </p:nvSpPr>
        <p:spPr>
          <a:xfrm>
            <a:off x="130534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468" name="Google Shape;468;p92"/>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469" name="Google Shape;469;p92"/>
          <p:cNvSpPr/>
          <p:nvPr/>
        </p:nvSpPr>
        <p:spPr>
          <a:xfrm>
            <a:off x="7152921"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Заголовок и объект">
  <p:cSld name="32_Заголовок и объект">
    <p:spTree>
      <p:nvGrpSpPr>
        <p:cNvPr id="470" name="Shape 470"/>
        <p:cNvGrpSpPr/>
        <p:nvPr/>
      </p:nvGrpSpPr>
      <p:grpSpPr>
        <a:xfrm>
          <a:off x="0" y="0"/>
          <a:ext cx="0" cy="0"/>
          <a:chOff x="0" y="0"/>
          <a:chExt cx="0" cy="0"/>
        </a:xfrm>
      </p:grpSpPr>
      <p:sp>
        <p:nvSpPr>
          <p:cNvPr id="471" name="Google Shape;471;p93"/>
          <p:cNvSpPr txBox="1"/>
          <p:nvPr>
            <p:ph idx="1" type="body"/>
          </p:nvPr>
        </p:nvSpPr>
        <p:spPr>
          <a:xfrm>
            <a:off x="251225" y="2457458"/>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2" name="Google Shape;472;p93"/>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3" name="Google Shape;473;p93"/>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74" name="Google Shape;474;p93"/>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5" name="Google Shape;475;p93"/>
          <p:cNvSpPr txBox="1"/>
          <p:nvPr>
            <p:ph idx="2" type="body"/>
          </p:nvPr>
        </p:nvSpPr>
        <p:spPr>
          <a:xfrm>
            <a:off x="3175010" y="2457458"/>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6" name="Google Shape;476;p93"/>
          <p:cNvSpPr txBox="1"/>
          <p:nvPr>
            <p:ph idx="3" type="body"/>
          </p:nvPr>
        </p:nvSpPr>
        <p:spPr>
          <a:xfrm>
            <a:off x="6098798" y="2457458"/>
            <a:ext cx="2793981" cy="2193131"/>
          </a:xfrm>
          <a:prstGeom prst="rect">
            <a:avLst/>
          </a:prstGeom>
          <a:noFill/>
          <a:ln>
            <a:noFill/>
          </a:ln>
        </p:spPr>
        <p:txBody>
          <a:bodyPr anchorCtr="0" anchor="t" bIns="34275" lIns="68550" spcFirstLastPara="1" rIns="68550" wrap="square" tIns="34275">
            <a:normAutofit/>
          </a:bodyPr>
          <a:lstStyle>
            <a:lvl1pPr indent="-304800" lvl="0" marL="457200" algn="l">
              <a:spcBef>
                <a:spcPts val="240"/>
              </a:spcBef>
              <a:spcAft>
                <a:spcPts val="0"/>
              </a:spcAft>
              <a:buClr>
                <a:schemeClr val="dk1"/>
              </a:buClr>
              <a:buSzPts val="1200"/>
              <a:buChar char="•"/>
              <a:defRPr sz="1200"/>
            </a:lvl1pPr>
            <a:lvl2pPr indent="-298450" lvl="1" marL="914400" algn="l">
              <a:spcBef>
                <a:spcPts val="220"/>
              </a:spcBef>
              <a:spcAft>
                <a:spcPts val="0"/>
              </a:spcAft>
              <a:buClr>
                <a:schemeClr val="dk1"/>
              </a:buClr>
              <a:buSzPts val="1100"/>
              <a:buChar char="–"/>
              <a:defRPr sz="11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7" name="Google Shape;477;p93"/>
          <p:cNvSpPr/>
          <p:nvPr/>
        </p:nvSpPr>
        <p:spPr>
          <a:xfrm>
            <a:off x="130534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478" name="Google Shape;478;p93"/>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479" name="Google Shape;479;p93"/>
          <p:cNvSpPr/>
          <p:nvPr/>
        </p:nvSpPr>
        <p:spPr>
          <a:xfrm>
            <a:off x="7152921"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cxnSp>
        <p:nvCxnSpPr>
          <p:cNvPr id="480" name="Google Shape;480;p93"/>
          <p:cNvCxnSpPr/>
          <p:nvPr/>
        </p:nvCxnSpPr>
        <p:spPr>
          <a:xfrm>
            <a:off x="251398" y="2408823"/>
            <a:ext cx="2794500" cy="0"/>
          </a:xfrm>
          <a:prstGeom prst="straightConnector1">
            <a:avLst/>
          </a:prstGeom>
          <a:noFill/>
          <a:ln cap="flat" cmpd="sng" w="9525">
            <a:solidFill>
              <a:srgbClr val="4A7DBA"/>
            </a:solidFill>
            <a:prstDash val="solid"/>
            <a:round/>
            <a:headEnd len="sm" w="sm" type="none"/>
            <a:tailEnd len="sm" w="sm" type="none"/>
          </a:ln>
        </p:spPr>
      </p:cxnSp>
      <p:cxnSp>
        <p:nvCxnSpPr>
          <p:cNvPr id="481" name="Google Shape;481;p93"/>
          <p:cNvCxnSpPr/>
          <p:nvPr/>
        </p:nvCxnSpPr>
        <p:spPr>
          <a:xfrm>
            <a:off x="3167272" y="2408823"/>
            <a:ext cx="2794500" cy="0"/>
          </a:xfrm>
          <a:prstGeom prst="straightConnector1">
            <a:avLst/>
          </a:prstGeom>
          <a:noFill/>
          <a:ln cap="flat" cmpd="sng" w="9525">
            <a:solidFill>
              <a:srgbClr val="4A7DBA"/>
            </a:solidFill>
            <a:prstDash val="solid"/>
            <a:round/>
            <a:headEnd len="sm" w="sm" type="none"/>
            <a:tailEnd len="sm" w="sm" type="none"/>
          </a:ln>
        </p:spPr>
      </p:cxnSp>
      <p:cxnSp>
        <p:nvCxnSpPr>
          <p:cNvPr id="482" name="Google Shape;482;p93"/>
          <p:cNvCxnSpPr/>
          <p:nvPr/>
        </p:nvCxnSpPr>
        <p:spPr>
          <a:xfrm>
            <a:off x="6091058" y="2408823"/>
            <a:ext cx="2794500" cy="0"/>
          </a:xfrm>
          <a:prstGeom prst="straightConnector1">
            <a:avLst/>
          </a:prstGeom>
          <a:noFill/>
          <a:ln cap="flat" cmpd="sng" w="9525">
            <a:solidFill>
              <a:srgbClr val="4A7DBA"/>
            </a:solidFill>
            <a:prstDash val="solid"/>
            <a:round/>
            <a:headEnd len="sm" w="sm" type="none"/>
            <a:tailEnd len="sm" w="sm" type="none"/>
          </a:ln>
        </p:spPr>
      </p:cxnSp>
      <p:sp>
        <p:nvSpPr>
          <p:cNvPr id="483" name="Google Shape;483;p93"/>
          <p:cNvSpPr txBox="1"/>
          <p:nvPr>
            <p:ph idx="4" type="body"/>
          </p:nvPr>
        </p:nvSpPr>
        <p:spPr>
          <a:xfrm>
            <a:off x="251222"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4" name="Google Shape;484;p93"/>
          <p:cNvSpPr txBox="1"/>
          <p:nvPr>
            <p:ph idx="5" type="body"/>
          </p:nvPr>
        </p:nvSpPr>
        <p:spPr>
          <a:xfrm>
            <a:off x="3167273"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5" name="Google Shape;485;p93"/>
          <p:cNvSpPr txBox="1"/>
          <p:nvPr>
            <p:ph idx="6" type="body"/>
          </p:nvPr>
        </p:nvSpPr>
        <p:spPr>
          <a:xfrm>
            <a:off x="6098798" y="1899233"/>
            <a:ext cx="2793981" cy="501189"/>
          </a:xfrm>
          <a:prstGeom prst="rect">
            <a:avLst/>
          </a:prstGeom>
          <a:noFill/>
          <a:ln>
            <a:noFill/>
          </a:ln>
        </p:spPr>
        <p:txBody>
          <a:bodyPr anchorCtr="0" anchor="t" bIns="34275" lIns="68550" spcFirstLastPara="1" rIns="68550" wrap="square" tIns="34275">
            <a:normAutofit/>
          </a:bodyPr>
          <a:lstStyle>
            <a:lvl1pPr indent="-228600" lvl="0" marL="457200" algn="l">
              <a:spcBef>
                <a:spcPts val="300"/>
              </a:spcBef>
              <a:spcAft>
                <a:spcPts val="0"/>
              </a:spcAft>
              <a:buClr>
                <a:schemeClr val="dk1"/>
              </a:buClr>
              <a:buSzPts val="1500"/>
              <a:buNone/>
              <a:defRPr b="1" sz="1500">
                <a:solidFill>
                  <a:schemeClr val="dk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Заголовок и объект">
  <p:cSld name="33_Заголовок и объект">
    <p:spTree>
      <p:nvGrpSpPr>
        <p:cNvPr id="486" name="Shape 486"/>
        <p:cNvGrpSpPr/>
        <p:nvPr/>
      </p:nvGrpSpPr>
      <p:grpSpPr>
        <a:xfrm>
          <a:off x="0" y="0"/>
          <a:ext cx="0" cy="0"/>
          <a:chOff x="0" y="0"/>
          <a:chExt cx="0" cy="0"/>
        </a:xfrm>
      </p:grpSpPr>
      <p:sp>
        <p:nvSpPr>
          <p:cNvPr id="487" name="Google Shape;487;p94"/>
          <p:cNvSpPr txBox="1"/>
          <p:nvPr>
            <p:ph idx="1" type="body"/>
          </p:nvPr>
        </p:nvSpPr>
        <p:spPr>
          <a:xfrm>
            <a:off x="251223"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8" name="Google Shape;488;p94"/>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9" name="Google Shape;489;p94"/>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490" name="Google Shape;490;p94"/>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94"/>
          <p:cNvSpPr txBox="1"/>
          <p:nvPr>
            <p:ph idx="2" type="body"/>
          </p:nvPr>
        </p:nvSpPr>
        <p:spPr>
          <a:xfrm>
            <a:off x="2438741"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2" name="Google Shape;492;p94"/>
          <p:cNvSpPr txBox="1"/>
          <p:nvPr>
            <p:ph idx="3" type="body"/>
          </p:nvPr>
        </p:nvSpPr>
        <p:spPr>
          <a:xfrm>
            <a:off x="4626260"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3" name="Google Shape;493;p94"/>
          <p:cNvSpPr txBox="1"/>
          <p:nvPr>
            <p:ph idx="4" type="body"/>
          </p:nvPr>
        </p:nvSpPr>
        <p:spPr>
          <a:xfrm>
            <a:off x="6813779"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4" name="Google Shape;494;p94"/>
          <p:cNvSpPr/>
          <p:nvPr/>
        </p:nvSpPr>
        <p:spPr>
          <a:xfrm>
            <a:off x="947859"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495" name="Google Shape;495;p94"/>
          <p:cNvSpPr/>
          <p:nvPr/>
        </p:nvSpPr>
        <p:spPr>
          <a:xfrm>
            <a:off x="3135378"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496" name="Google Shape;496;p94"/>
          <p:cNvSpPr/>
          <p:nvPr/>
        </p:nvSpPr>
        <p:spPr>
          <a:xfrm>
            <a:off x="5322897"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497" name="Google Shape;497;p94"/>
          <p:cNvSpPr/>
          <p:nvPr/>
        </p:nvSpPr>
        <p:spPr>
          <a:xfrm>
            <a:off x="751041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Заголовок и объект">
  <p:cSld name="34_Заголовок и объект">
    <p:spTree>
      <p:nvGrpSpPr>
        <p:cNvPr id="498" name="Shape 498"/>
        <p:cNvGrpSpPr/>
        <p:nvPr/>
      </p:nvGrpSpPr>
      <p:grpSpPr>
        <a:xfrm>
          <a:off x="0" y="0"/>
          <a:ext cx="0" cy="0"/>
          <a:chOff x="0" y="0"/>
          <a:chExt cx="0" cy="0"/>
        </a:xfrm>
      </p:grpSpPr>
      <p:sp>
        <p:nvSpPr>
          <p:cNvPr id="499" name="Google Shape;499;p95"/>
          <p:cNvSpPr txBox="1"/>
          <p:nvPr>
            <p:ph idx="1" type="body"/>
          </p:nvPr>
        </p:nvSpPr>
        <p:spPr>
          <a:xfrm>
            <a:off x="251223"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0" name="Google Shape;500;p95"/>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1" name="Google Shape;501;p95"/>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02" name="Google Shape;502;p95"/>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3" name="Google Shape;503;p95"/>
          <p:cNvSpPr txBox="1"/>
          <p:nvPr>
            <p:ph idx="2" type="body"/>
          </p:nvPr>
        </p:nvSpPr>
        <p:spPr>
          <a:xfrm>
            <a:off x="2438741"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4" name="Google Shape;504;p95"/>
          <p:cNvSpPr txBox="1"/>
          <p:nvPr>
            <p:ph idx="3" type="body"/>
          </p:nvPr>
        </p:nvSpPr>
        <p:spPr>
          <a:xfrm>
            <a:off x="4626260"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5" name="Google Shape;505;p95"/>
          <p:cNvSpPr txBox="1"/>
          <p:nvPr>
            <p:ph idx="4" type="body"/>
          </p:nvPr>
        </p:nvSpPr>
        <p:spPr>
          <a:xfrm>
            <a:off x="6813779" y="1896673"/>
            <a:ext cx="2079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Титульный слайд">
  <p:cSld name="14_Титульный слайд">
    <p:spTree>
      <p:nvGrpSpPr>
        <p:cNvPr id="26" name="Shape 26"/>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Заголовок и объект">
  <p:cSld name="35_Заголовок и объект">
    <p:spTree>
      <p:nvGrpSpPr>
        <p:cNvPr id="506" name="Shape 506"/>
        <p:cNvGrpSpPr/>
        <p:nvPr/>
      </p:nvGrpSpPr>
      <p:grpSpPr>
        <a:xfrm>
          <a:off x="0" y="0"/>
          <a:ext cx="0" cy="0"/>
          <a:chOff x="0" y="0"/>
          <a:chExt cx="0" cy="0"/>
        </a:xfrm>
      </p:grpSpPr>
      <p:sp>
        <p:nvSpPr>
          <p:cNvPr id="507" name="Google Shape;507;p96"/>
          <p:cNvSpPr txBox="1"/>
          <p:nvPr>
            <p:ph idx="1" type="body"/>
          </p:nvPr>
        </p:nvSpPr>
        <p:spPr>
          <a:xfrm>
            <a:off x="251223"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8" name="Google Shape;508;p96"/>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9" name="Google Shape;509;p96"/>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10" name="Google Shape;510;p9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1" name="Google Shape;511;p96"/>
          <p:cNvSpPr txBox="1"/>
          <p:nvPr>
            <p:ph idx="2" type="body"/>
          </p:nvPr>
        </p:nvSpPr>
        <p:spPr>
          <a:xfrm>
            <a:off x="2438741"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2" name="Google Shape;512;p96"/>
          <p:cNvSpPr txBox="1"/>
          <p:nvPr>
            <p:ph idx="3" type="body"/>
          </p:nvPr>
        </p:nvSpPr>
        <p:spPr>
          <a:xfrm>
            <a:off x="4626260"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3" name="Google Shape;513;p96"/>
          <p:cNvSpPr txBox="1"/>
          <p:nvPr>
            <p:ph idx="4" type="body"/>
          </p:nvPr>
        </p:nvSpPr>
        <p:spPr>
          <a:xfrm>
            <a:off x="6813779" y="2396970"/>
            <a:ext cx="2079000" cy="2253610"/>
          </a:xfrm>
          <a:prstGeom prst="rect">
            <a:avLst/>
          </a:prstGeom>
          <a:noFill/>
          <a:ln>
            <a:noFill/>
          </a:ln>
        </p:spPr>
        <p:txBody>
          <a:bodyPr anchorCtr="0" anchor="t" bIns="45700" lIns="91375" spcFirstLastPara="1" rIns="91375" wrap="square" tIns="45700">
            <a:normAutofit/>
          </a:bodyPr>
          <a:lstStyle>
            <a:lvl1pPr indent="-228600" lvl="0" marL="457200" algn="ctr">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4" name="Google Shape;514;p96"/>
          <p:cNvSpPr/>
          <p:nvPr/>
        </p:nvSpPr>
        <p:spPr>
          <a:xfrm>
            <a:off x="947859"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515" name="Google Shape;515;p96"/>
          <p:cNvSpPr/>
          <p:nvPr/>
        </p:nvSpPr>
        <p:spPr>
          <a:xfrm>
            <a:off x="3135378"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516" name="Google Shape;516;p96"/>
          <p:cNvSpPr/>
          <p:nvPr/>
        </p:nvSpPr>
        <p:spPr>
          <a:xfrm>
            <a:off x="5322897"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517" name="Google Shape;517;p96"/>
          <p:cNvSpPr/>
          <p:nvPr/>
        </p:nvSpPr>
        <p:spPr>
          <a:xfrm>
            <a:off x="7510413" y="1594556"/>
            <a:ext cx="685732" cy="685732"/>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Заголовок и объект">
  <p:cSld name="36_Заголовок и объект">
    <p:spTree>
      <p:nvGrpSpPr>
        <p:cNvPr id="518" name="Shape 518"/>
        <p:cNvGrpSpPr/>
        <p:nvPr/>
      </p:nvGrpSpPr>
      <p:grpSpPr>
        <a:xfrm>
          <a:off x="0" y="0"/>
          <a:ext cx="0" cy="0"/>
          <a:chOff x="0" y="0"/>
          <a:chExt cx="0" cy="0"/>
        </a:xfrm>
      </p:grpSpPr>
      <p:sp>
        <p:nvSpPr>
          <p:cNvPr id="519" name="Google Shape;519;p97"/>
          <p:cNvSpPr txBox="1"/>
          <p:nvPr>
            <p:ph idx="1" type="body"/>
          </p:nvPr>
        </p:nvSpPr>
        <p:spPr>
          <a:xfrm>
            <a:off x="251223" y="1896673"/>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0" name="Google Shape;520;p97"/>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1" name="Google Shape;521;p97"/>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22" name="Google Shape;522;p97"/>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3" name="Google Shape;523;p97"/>
          <p:cNvSpPr txBox="1"/>
          <p:nvPr>
            <p:ph idx="2" type="body"/>
          </p:nvPr>
        </p:nvSpPr>
        <p:spPr>
          <a:xfrm>
            <a:off x="1999862" y="1896673"/>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4" name="Google Shape;524;p97"/>
          <p:cNvSpPr txBox="1"/>
          <p:nvPr>
            <p:ph idx="3" type="body"/>
          </p:nvPr>
        </p:nvSpPr>
        <p:spPr>
          <a:xfrm>
            <a:off x="3748500" y="1896673"/>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5" name="Google Shape;525;p97"/>
          <p:cNvSpPr txBox="1"/>
          <p:nvPr>
            <p:ph idx="4" type="body"/>
          </p:nvPr>
        </p:nvSpPr>
        <p:spPr>
          <a:xfrm>
            <a:off x="5497139" y="1896673"/>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6" name="Google Shape;526;p97"/>
          <p:cNvSpPr/>
          <p:nvPr/>
        </p:nvSpPr>
        <p:spPr>
          <a:xfrm>
            <a:off x="731859"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1</a:t>
            </a:r>
            <a:endParaRPr/>
          </a:p>
        </p:txBody>
      </p:sp>
      <p:sp>
        <p:nvSpPr>
          <p:cNvPr id="527" name="Google Shape;527;p97"/>
          <p:cNvSpPr/>
          <p:nvPr/>
        </p:nvSpPr>
        <p:spPr>
          <a:xfrm>
            <a:off x="248049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2</a:t>
            </a:r>
            <a:endParaRPr/>
          </a:p>
        </p:txBody>
      </p:sp>
      <p:sp>
        <p:nvSpPr>
          <p:cNvPr id="528" name="Google Shape;528;p97"/>
          <p:cNvSpPr/>
          <p:nvPr/>
        </p:nvSpPr>
        <p:spPr>
          <a:xfrm>
            <a:off x="4229136"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3</a:t>
            </a:r>
            <a:endParaRPr/>
          </a:p>
        </p:txBody>
      </p:sp>
      <p:sp>
        <p:nvSpPr>
          <p:cNvPr id="529" name="Google Shape;529;p97"/>
          <p:cNvSpPr/>
          <p:nvPr/>
        </p:nvSpPr>
        <p:spPr>
          <a:xfrm>
            <a:off x="597777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4</a:t>
            </a:r>
            <a:endParaRPr/>
          </a:p>
        </p:txBody>
      </p:sp>
      <p:sp>
        <p:nvSpPr>
          <p:cNvPr id="530" name="Google Shape;530;p97"/>
          <p:cNvSpPr/>
          <p:nvPr/>
        </p:nvSpPr>
        <p:spPr>
          <a:xfrm>
            <a:off x="7726413" y="1056594"/>
            <a:ext cx="685732" cy="685732"/>
          </a:xfrm>
          <a:prstGeom prst="ellipse">
            <a:avLst/>
          </a:prstGeom>
          <a:solidFill>
            <a:srgbClr val="B2A0C7"/>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ru-RU" sz="3000">
                <a:solidFill>
                  <a:srgbClr val="FFFFFF"/>
                </a:solidFill>
                <a:latin typeface="Calibri"/>
                <a:ea typeface="Calibri"/>
                <a:cs typeface="Calibri"/>
                <a:sym typeface="Calibri"/>
              </a:rPr>
              <a:t>5</a:t>
            </a:r>
            <a:endParaRPr/>
          </a:p>
        </p:txBody>
      </p:sp>
      <p:sp>
        <p:nvSpPr>
          <p:cNvPr id="531" name="Google Shape;531;p97"/>
          <p:cNvSpPr txBox="1"/>
          <p:nvPr>
            <p:ph idx="5" type="body"/>
          </p:nvPr>
        </p:nvSpPr>
        <p:spPr>
          <a:xfrm>
            <a:off x="7245777" y="1896673"/>
            <a:ext cx="1647000" cy="2753915"/>
          </a:xfrm>
          <a:prstGeom prst="rect">
            <a:avLst/>
          </a:prstGeom>
          <a:noFill/>
          <a:ln>
            <a:noFill/>
          </a:ln>
        </p:spPr>
        <p:txBody>
          <a:bodyPr anchorCtr="0" anchor="t" bIns="45700" lIns="91375" spcFirstLastPara="1" rIns="91375" wrap="square" tIns="45700">
            <a:norm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Заголовок и объект">
  <p:cSld name="37_Заголовок и объект">
    <p:spTree>
      <p:nvGrpSpPr>
        <p:cNvPr id="532" name="Shape 532"/>
        <p:cNvGrpSpPr/>
        <p:nvPr/>
      </p:nvGrpSpPr>
      <p:grpSpPr>
        <a:xfrm>
          <a:off x="0" y="0"/>
          <a:ext cx="0" cy="0"/>
          <a:chOff x="0" y="0"/>
          <a:chExt cx="0" cy="0"/>
        </a:xfrm>
      </p:grpSpPr>
      <p:sp>
        <p:nvSpPr>
          <p:cNvPr id="533" name="Google Shape;533;p98"/>
          <p:cNvSpPr txBox="1"/>
          <p:nvPr>
            <p:ph idx="1" type="body"/>
          </p:nvPr>
        </p:nvSpPr>
        <p:spPr>
          <a:xfrm>
            <a:off x="251223"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4" name="Google Shape;534;p98"/>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5" name="Google Shape;535;p98"/>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36" name="Google Shape;536;p98"/>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7" name="Google Shape;537;p98"/>
          <p:cNvSpPr txBox="1"/>
          <p:nvPr>
            <p:ph idx="2" type="body"/>
          </p:nvPr>
        </p:nvSpPr>
        <p:spPr>
          <a:xfrm>
            <a:off x="199986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8" name="Google Shape;538;p98"/>
          <p:cNvSpPr txBox="1"/>
          <p:nvPr>
            <p:ph idx="3" type="body"/>
          </p:nvPr>
        </p:nvSpPr>
        <p:spPr>
          <a:xfrm>
            <a:off x="3748500"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9" name="Google Shape;539;p98"/>
          <p:cNvSpPr txBox="1"/>
          <p:nvPr>
            <p:ph idx="4" type="body"/>
          </p:nvPr>
        </p:nvSpPr>
        <p:spPr>
          <a:xfrm>
            <a:off x="5497139"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0" name="Google Shape;540;p98"/>
          <p:cNvSpPr txBox="1"/>
          <p:nvPr>
            <p:ph idx="5" type="body"/>
          </p:nvPr>
        </p:nvSpPr>
        <p:spPr>
          <a:xfrm>
            <a:off x="7245777"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Заголовок и объект">
  <p:cSld name="38_Заголовок и объект">
    <p:spTree>
      <p:nvGrpSpPr>
        <p:cNvPr id="541" name="Shape 541"/>
        <p:cNvGrpSpPr/>
        <p:nvPr/>
      </p:nvGrpSpPr>
      <p:grpSpPr>
        <a:xfrm>
          <a:off x="0" y="0"/>
          <a:ext cx="0" cy="0"/>
          <a:chOff x="0" y="0"/>
          <a:chExt cx="0" cy="0"/>
        </a:xfrm>
      </p:grpSpPr>
      <p:sp>
        <p:nvSpPr>
          <p:cNvPr id="542" name="Google Shape;542;p99"/>
          <p:cNvSpPr txBox="1"/>
          <p:nvPr>
            <p:ph idx="1" type="body"/>
          </p:nvPr>
        </p:nvSpPr>
        <p:spPr>
          <a:xfrm>
            <a:off x="251223"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3" name="Google Shape;543;p99"/>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4" name="Google Shape;544;p99"/>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45" name="Google Shape;545;p99"/>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99"/>
          <p:cNvSpPr txBox="1"/>
          <p:nvPr>
            <p:ph idx="2" type="body"/>
          </p:nvPr>
        </p:nvSpPr>
        <p:spPr>
          <a:xfrm>
            <a:off x="199986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7" name="Google Shape;547;p99"/>
          <p:cNvSpPr txBox="1"/>
          <p:nvPr>
            <p:ph idx="3" type="body"/>
          </p:nvPr>
        </p:nvSpPr>
        <p:spPr>
          <a:xfrm>
            <a:off x="3748502"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8" name="Google Shape;548;p99"/>
          <p:cNvSpPr txBox="1"/>
          <p:nvPr>
            <p:ph idx="4" type="body"/>
          </p:nvPr>
        </p:nvSpPr>
        <p:spPr>
          <a:xfrm>
            <a:off x="5497141"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9" name="Google Shape;549;p99"/>
          <p:cNvSpPr txBox="1"/>
          <p:nvPr>
            <p:ph idx="5" type="body"/>
          </p:nvPr>
        </p:nvSpPr>
        <p:spPr>
          <a:xfrm>
            <a:off x="7245779" y="957263"/>
            <a:ext cx="1647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accent1"/>
              </a:buClr>
              <a:buSzPts val="1500"/>
              <a:buNone/>
              <a:defRPr b="1" sz="1500">
                <a:solidFill>
                  <a:schemeClr val="accent1"/>
                </a:solidFill>
              </a:defRPr>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Заголовок и объект">
  <p:cSld name="39_Заголовок и объект">
    <p:spTree>
      <p:nvGrpSpPr>
        <p:cNvPr id="550" name="Shape 550"/>
        <p:cNvGrpSpPr/>
        <p:nvPr/>
      </p:nvGrpSpPr>
      <p:grpSpPr>
        <a:xfrm>
          <a:off x="0" y="0"/>
          <a:ext cx="0" cy="0"/>
          <a:chOff x="0" y="0"/>
          <a:chExt cx="0" cy="0"/>
        </a:xfrm>
      </p:grpSpPr>
      <p:sp>
        <p:nvSpPr>
          <p:cNvPr id="551" name="Google Shape;551;p100"/>
          <p:cNvSpPr txBox="1"/>
          <p:nvPr>
            <p:ph idx="1" type="body"/>
          </p:nvPr>
        </p:nvSpPr>
        <p:spPr>
          <a:xfrm>
            <a:off x="251223"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2" name="Google Shape;552;p100"/>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3" name="Google Shape;553;p100"/>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54" name="Google Shape;554;p100"/>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100"/>
          <p:cNvSpPr txBox="1"/>
          <p:nvPr>
            <p:ph idx="2" type="body"/>
          </p:nvPr>
        </p:nvSpPr>
        <p:spPr>
          <a:xfrm>
            <a:off x="1710725"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6" name="Google Shape;556;p100"/>
          <p:cNvSpPr txBox="1"/>
          <p:nvPr>
            <p:ph idx="3" type="body"/>
          </p:nvPr>
        </p:nvSpPr>
        <p:spPr>
          <a:xfrm>
            <a:off x="3170226"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7" name="Google Shape;557;p100"/>
          <p:cNvSpPr txBox="1"/>
          <p:nvPr>
            <p:ph idx="4" type="body"/>
          </p:nvPr>
        </p:nvSpPr>
        <p:spPr>
          <a:xfrm>
            <a:off x="4629728"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8" name="Google Shape;558;p100"/>
          <p:cNvSpPr txBox="1"/>
          <p:nvPr>
            <p:ph idx="5" type="body"/>
          </p:nvPr>
        </p:nvSpPr>
        <p:spPr>
          <a:xfrm>
            <a:off x="6089229"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9" name="Google Shape;559;p100"/>
          <p:cNvSpPr txBox="1"/>
          <p:nvPr>
            <p:ph idx="6" type="body"/>
          </p:nvPr>
        </p:nvSpPr>
        <p:spPr>
          <a:xfrm>
            <a:off x="7548732"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300"/>
              </a:spcBef>
              <a:spcAft>
                <a:spcPts val="0"/>
              </a:spcAft>
              <a:buClr>
                <a:schemeClr val="dk1"/>
              </a:buClr>
              <a:buSzPts val="1500"/>
              <a:buNone/>
              <a:defRPr sz="15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Заголовок и объект">
  <p:cSld name="40_Заголовок и объект">
    <p:spTree>
      <p:nvGrpSpPr>
        <p:cNvPr id="560" name="Shape 560"/>
        <p:cNvGrpSpPr/>
        <p:nvPr/>
      </p:nvGrpSpPr>
      <p:grpSpPr>
        <a:xfrm>
          <a:off x="0" y="0"/>
          <a:ext cx="0" cy="0"/>
          <a:chOff x="0" y="0"/>
          <a:chExt cx="0" cy="0"/>
        </a:xfrm>
      </p:grpSpPr>
      <p:sp>
        <p:nvSpPr>
          <p:cNvPr id="561" name="Google Shape;561;p101"/>
          <p:cNvSpPr txBox="1"/>
          <p:nvPr>
            <p:ph idx="1" type="body"/>
          </p:nvPr>
        </p:nvSpPr>
        <p:spPr>
          <a:xfrm>
            <a:off x="251223"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2" name="Google Shape;562;p101"/>
          <p:cNvSpPr txBox="1"/>
          <p:nvPr>
            <p:ph idx="11" type="ftr"/>
          </p:nvPr>
        </p:nvSpPr>
        <p:spPr>
          <a:xfrm>
            <a:off x="5000626" y="4767265"/>
            <a:ext cx="3576638" cy="234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3" name="Google Shape;563;p101"/>
          <p:cNvSpPr txBox="1"/>
          <p:nvPr>
            <p:ph idx="12" type="sldNum"/>
          </p:nvPr>
        </p:nvSpPr>
        <p:spPr>
          <a:xfrm>
            <a:off x="8577263" y="4767265"/>
            <a:ext cx="315516" cy="23455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ru-RU"/>
              <a:t>‹#›</a:t>
            </a:fld>
            <a:endParaRPr/>
          </a:p>
        </p:txBody>
      </p:sp>
      <p:sp>
        <p:nvSpPr>
          <p:cNvPr id="564" name="Google Shape;564;p101"/>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5" name="Google Shape;565;p101"/>
          <p:cNvSpPr txBox="1"/>
          <p:nvPr>
            <p:ph idx="2" type="body"/>
          </p:nvPr>
        </p:nvSpPr>
        <p:spPr>
          <a:xfrm>
            <a:off x="1709534"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6" name="Google Shape;566;p101"/>
          <p:cNvSpPr txBox="1"/>
          <p:nvPr>
            <p:ph idx="3" type="body"/>
          </p:nvPr>
        </p:nvSpPr>
        <p:spPr>
          <a:xfrm>
            <a:off x="3167846"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7" name="Google Shape;567;p101"/>
          <p:cNvSpPr txBox="1"/>
          <p:nvPr>
            <p:ph idx="4" type="body"/>
          </p:nvPr>
        </p:nvSpPr>
        <p:spPr>
          <a:xfrm>
            <a:off x="4626157"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8" name="Google Shape;568;p101"/>
          <p:cNvSpPr txBox="1"/>
          <p:nvPr>
            <p:ph idx="5" type="body"/>
          </p:nvPr>
        </p:nvSpPr>
        <p:spPr>
          <a:xfrm>
            <a:off x="6084468"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9" name="Google Shape;569;p101"/>
          <p:cNvSpPr txBox="1"/>
          <p:nvPr>
            <p:ph idx="6" type="body"/>
          </p:nvPr>
        </p:nvSpPr>
        <p:spPr>
          <a:xfrm>
            <a:off x="7542779" y="957263"/>
            <a:ext cx="1350000" cy="3693318"/>
          </a:xfrm>
          <a:prstGeom prst="rect">
            <a:avLst/>
          </a:prstGeom>
          <a:noFill/>
          <a:ln>
            <a:noFill/>
          </a:ln>
        </p:spPr>
        <p:txBody>
          <a:bodyPr anchorCtr="0" anchor="t" bIns="45700" lIns="91375" spcFirstLastPara="1" rIns="91375" wrap="square" tIns="45700">
            <a:noAutofit/>
          </a:bodyPr>
          <a:lstStyle>
            <a:lvl1pPr indent="-228600" lvl="0" marL="457200" algn="l">
              <a:spcBef>
                <a:spcPts val="220"/>
              </a:spcBef>
              <a:spcAft>
                <a:spcPts val="0"/>
              </a:spcAft>
              <a:buClr>
                <a:schemeClr val="accent1"/>
              </a:buClr>
              <a:buSzPts val="1100"/>
              <a:buNone/>
              <a:defRPr b="1" sz="1100">
                <a:solidFill>
                  <a:schemeClr val="accent1"/>
                </a:solidFill>
              </a:defRPr>
            </a:lvl1pPr>
            <a:lvl2pPr indent="-228600" lvl="1" marL="914400" algn="l">
              <a:spcBef>
                <a:spcPts val="180"/>
              </a:spcBef>
              <a:spcAft>
                <a:spcPts val="0"/>
              </a:spcAft>
              <a:buClr>
                <a:schemeClr val="dk1"/>
              </a:buClr>
              <a:buSzPts val="900"/>
              <a:buNone/>
              <a:defRPr sz="900"/>
            </a:lvl2pPr>
            <a:lvl3pPr indent="-228600" lvl="2" marL="1371600" algn="l">
              <a:spcBef>
                <a:spcPts val="240"/>
              </a:spcBef>
              <a:spcAft>
                <a:spcPts val="0"/>
              </a:spcAft>
              <a:buClr>
                <a:schemeClr val="dk1"/>
              </a:buClr>
              <a:buSzPts val="1200"/>
              <a:buNone/>
              <a:defRPr sz="12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Титульный слайд">
  <p:cSld name="15_Титульный слайд">
    <p:spTree>
      <p:nvGrpSpPr>
        <p:cNvPr id="27" name="Shape 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Титульный слайд">
  <p:cSld name="16_Титульный слайд">
    <p:spTree>
      <p:nvGrpSpPr>
        <p:cNvPr id="28"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8.xml"/><Relationship Id="rId42" Type="http://schemas.openxmlformats.org/officeDocument/2006/relationships/slideLayout" Target="../slideLayouts/slideLayout40.xml"/><Relationship Id="rId41" Type="http://schemas.openxmlformats.org/officeDocument/2006/relationships/slideLayout" Target="../slideLayouts/slideLayout39.xml"/><Relationship Id="rId44" Type="http://schemas.openxmlformats.org/officeDocument/2006/relationships/slideLayout" Target="../slideLayouts/slideLayout42.xml"/><Relationship Id="rId43" Type="http://schemas.openxmlformats.org/officeDocument/2006/relationships/slideLayout" Target="../slideLayouts/slideLayout41.xml"/><Relationship Id="rId46" Type="http://schemas.openxmlformats.org/officeDocument/2006/relationships/slideLayout" Target="../slideLayouts/slideLayout44.xml"/><Relationship Id="rId45"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48" Type="http://schemas.openxmlformats.org/officeDocument/2006/relationships/slideLayout" Target="../slideLayouts/slideLayout46.xml"/><Relationship Id="rId47" Type="http://schemas.openxmlformats.org/officeDocument/2006/relationships/slideLayout" Target="../slideLayouts/slideLayout45.xml"/><Relationship Id="rId49" Type="http://schemas.openxmlformats.org/officeDocument/2006/relationships/slideLayout" Target="../slideLayouts/slideLayout4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73" Type="http://schemas.openxmlformats.org/officeDocument/2006/relationships/slideLayout" Target="../slideLayouts/slideLayout71.xml"/><Relationship Id="rId72" Type="http://schemas.openxmlformats.org/officeDocument/2006/relationships/slideLayout" Target="../slideLayouts/slideLayout70.xml"/><Relationship Id="rId31" Type="http://schemas.openxmlformats.org/officeDocument/2006/relationships/slideLayout" Target="../slideLayouts/slideLayout29.xml"/><Relationship Id="rId75" Type="http://schemas.openxmlformats.org/officeDocument/2006/relationships/slideLayout" Target="../slideLayouts/slideLayout73.xml"/><Relationship Id="rId30" Type="http://schemas.openxmlformats.org/officeDocument/2006/relationships/slideLayout" Target="../slideLayouts/slideLayout28.xml"/><Relationship Id="rId74" Type="http://schemas.openxmlformats.org/officeDocument/2006/relationships/slideLayout" Target="../slideLayouts/slideLayout72.xml"/><Relationship Id="rId33" Type="http://schemas.openxmlformats.org/officeDocument/2006/relationships/slideLayout" Target="../slideLayouts/slideLayout31.xml"/><Relationship Id="rId77" Type="http://schemas.openxmlformats.org/officeDocument/2006/relationships/slideLayout" Target="../slideLayouts/slideLayout75.xml"/><Relationship Id="rId32" Type="http://schemas.openxmlformats.org/officeDocument/2006/relationships/slideLayout" Target="../slideLayouts/slideLayout30.xml"/><Relationship Id="rId76" Type="http://schemas.openxmlformats.org/officeDocument/2006/relationships/slideLayout" Target="../slideLayouts/slideLayout74.xml"/><Relationship Id="rId35" Type="http://schemas.openxmlformats.org/officeDocument/2006/relationships/slideLayout" Target="../slideLayouts/slideLayout33.xml"/><Relationship Id="rId34" Type="http://schemas.openxmlformats.org/officeDocument/2006/relationships/slideLayout" Target="../slideLayouts/slideLayout32.xml"/><Relationship Id="rId78" Type="http://schemas.openxmlformats.org/officeDocument/2006/relationships/theme" Target="../theme/theme1.xml"/><Relationship Id="rId71" Type="http://schemas.openxmlformats.org/officeDocument/2006/relationships/slideLayout" Target="../slideLayouts/slideLayout69.xml"/><Relationship Id="rId70" Type="http://schemas.openxmlformats.org/officeDocument/2006/relationships/slideLayout" Target="../slideLayouts/slideLayout68.xml"/><Relationship Id="rId37" Type="http://schemas.openxmlformats.org/officeDocument/2006/relationships/slideLayout" Target="../slideLayouts/slideLayout35.xml"/><Relationship Id="rId36" Type="http://schemas.openxmlformats.org/officeDocument/2006/relationships/slideLayout" Target="../slideLayouts/slideLayout34.xml"/><Relationship Id="rId39" Type="http://schemas.openxmlformats.org/officeDocument/2006/relationships/slideLayout" Target="../slideLayouts/slideLayout37.xml"/><Relationship Id="rId38" Type="http://schemas.openxmlformats.org/officeDocument/2006/relationships/slideLayout" Target="../slideLayouts/slideLayout36.xml"/><Relationship Id="rId62" Type="http://schemas.openxmlformats.org/officeDocument/2006/relationships/slideLayout" Target="../slideLayouts/slideLayout60.xml"/><Relationship Id="rId61" Type="http://schemas.openxmlformats.org/officeDocument/2006/relationships/slideLayout" Target="../slideLayouts/slideLayout59.xml"/><Relationship Id="rId20" Type="http://schemas.openxmlformats.org/officeDocument/2006/relationships/slideLayout" Target="../slideLayouts/slideLayout18.xml"/><Relationship Id="rId64" Type="http://schemas.openxmlformats.org/officeDocument/2006/relationships/slideLayout" Target="../slideLayouts/slideLayout62.xml"/><Relationship Id="rId63" Type="http://schemas.openxmlformats.org/officeDocument/2006/relationships/slideLayout" Target="../slideLayouts/slideLayout61.xml"/><Relationship Id="rId22" Type="http://schemas.openxmlformats.org/officeDocument/2006/relationships/slideLayout" Target="../slideLayouts/slideLayout20.xml"/><Relationship Id="rId66" Type="http://schemas.openxmlformats.org/officeDocument/2006/relationships/slideLayout" Target="../slideLayouts/slideLayout64.xml"/><Relationship Id="rId21" Type="http://schemas.openxmlformats.org/officeDocument/2006/relationships/slideLayout" Target="../slideLayouts/slideLayout19.xml"/><Relationship Id="rId65" Type="http://schemas.openxmlformats.org/officeDocument/2006/relationships/slideLayout" Target="../slideLayouts/slideLayout63.xml"/><Relationship Id="rId24" Type="http://schemas.openxmlformats.org/officeDocument/2006/relationships/slideLayout" Target="../slideLayouts/slideLayout22.xml"/><Relationship Id="rId68" Type="http://schemas.openxmlformats.org/officeDocument/2006/relationships/slideLayout" Target="../slideLayouts/slideLayout66.xml"/><Relationship Id="rId23" Type="http://schemas.openxmlformats.org/officeDocument/2006/relationships/slideLayout" Target="../slideLayouts/slideLayout21.xml"/><Relationship Id="rId67" Type="http://schemas.openxmlformats.org/officeDocument/2006/relationships/slideLayout" Target="../slideLayouts/slideLayout65.xml"/><Relationship Id="rId60" Type="http://schemas.openxmlformats.org/officeDocument/2006/relationships/slideLayout" Target="../slideLayouts/slideLayout58.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69" Type="http://schemas.openxmlformats.org/officeDocument/2006/relationships/slideLayout" Target="../slideLayouts/slideLayout67.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29" Type="http://schemas.openxmlformats.org/officeDocument/2006/relationships/slideLayout" Target="../slideLayouts/slideLayout27.xml"/><Relationship Id="rId51" Type="http://schemas.openxmlformats.org/officeDocument/2006/relationships/slideLayout" Target="../slideLayouts/slideLayout49.xml"/><Relationship Id="rId50" Type="http://schemas.openxmlformats.org/officeDocument/2006/relationships/slideLayout" Target="../slideLayouts/slideLayout48.xml"/><Relationship Id="rId53" Type="http://schemas.openxmlformats.org/officeDocument/2006/relationships/slideLayout" Target="../slideLayouts/slideLayout51.xml"/><Relationship Id="rId52" Type="http://schemas.openxmlformats.org/officeDocument/2006/relationships/slideLayout" Target="../slideLayouts/slideLayout50.xml"/><Relationship Id="rId11" Type="http://schemas.openxmlformats.org/officeDocument/2006/relationships/slideLayout" Target="../slideLayouts/slideLayout9.xml"/><Relationship Id="rId55" Type="http://schemas.openxmlformats.org/officeDocument/2006/relationships/slideLayout" Target="../slideLayouts/slideLayout53.xml"/><Relationship Id="rId10" Type="http://schemas.openxmlformats.org/officeDocument/2006/relationships/slideLayout" Target="../slideLayouts/slideLayout8.xml"/><Relationship Id="rId54" Type="http://schemas.openxmlformats.org/officeDocument/2006/relationships/slideLayout" Target="../slideLayouts/slideLayout52.xml"/><Relationship Id="rId13" Type="http://schemas.openxmlformats.org/officeDocument/2006/relationships/slideLayout" Target="../slideLayouts/slideLayout11.xml"/><Relationship Id="rId57" Type="http://schemas.openxmlformats.org/officeDocument/2006/relationships/slideLayout" Target="../slideLayouts/slideLayout55.xml"/><Relationship Id="rId12" Type="http://schemas.openxmlformats.org/officeDocument/2006/relationships/slideLayout" Target="../slideLayouts/slideLayout10.xml"/><Relationship Id="rId56" Type="http://schemas.openxmlformats.org/officeDocument/2006/relationships/slideLayout" Target="../slideLayouts/slideLayout54.xml"/><Relationship Id="rId15" Type="http://schemas.openxmlformats.org/officeDocument/2006/relationships/slideLayout" Target="../slideLayouts/slideLayout13.xml"/><Relationship Id="rId59" Type="http://schemas.openxmlformats.org/officeDocument/2006/relationships/slideLayout" Target="../slideLayouts/slideLayout57.xml"/><Relationship Id="rId14" Type="http://schemas.openxmlformats.org/officeDocument/2006/relationships/slideLayout" Target="../slideLayouts/slideLayout12.xml"/><Relationship Id="rId58" Type="http://schemas.openxmlformats.org/officeDocument/2006/relationships/slideLayout" Target="../slideLayouts/slideLayout56.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627817"/>
            <a:ext cx="8229600" cy="857250"/>
          </a:xfrm>
          <a:prstGeom prst="rect">
            <a:avLst/>
          </a:prstGeom>
          <a:noFill/>
          <a:ln>
            <a:noFill/>
          </a:ln>
        </p:spPr>
        <p:txBody>
          <a:bodyPr anchorCtr="0" anchor="ctr" bIns="45700" lIns="91375" spcFirstLastPara="1" rIns="9137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457200" y="1622003"/>
            <a:ext cx="8229600" cy="2965985"/>
          </a:xfrm>
          <a:prstGeom prst="rect">
            <a:avLst/>
          </a:prstGeom>
          <a:noFill/>
          <a:ln>
            <a:noFill/>
          </a:ln>
        </p:spPr>
        <p:txBody>
          <a:bodyPr anchorCtr="0" anchor="t" bIns="45700" lIns="91375" spcFirstLastPara="1" rIns="9137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p:nvPr/>
        </p:nvSpPr>
        <p:spPr>
          <a:xfrm>
            <a:off x="0" y="4714872"/>
            <a:ext cx="9144000" cy="428628"/>
          </a:xfrm>
          <a:prstGeom prst="rect">
            <a:avLst/>
          </a:prstGeom>
          <a:solidFill>
            <a:srgbClr val="FFAB00"/>
          </a:solidFill>
          <a:ln>
            <a:noFill/>
          </a:ln>
        </p:spPr>
        <p:txBody>
          <a:bodyPr anchorCtr="0" anchor="ctr" bIns="45700" lIns="91375" spcFirstLastPara="1" rIns="9137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CompX\Desktop\Имиджевый каталог\Логотипы\N1w.png" id="13" name="Google Shape;13;p26"/>
          <p:cNvPicPr preferRelativeResize="0"/>
          <p:nvPr/>
        </p:nvPicPr>
        <p:blipFill rotWithShape="1">
          <a:blip r:embed="rId1">
            <a:alphaModFix/>
          </a:blip>
          <a:srcRect b="0" l="0" r="0" t="0"/>
          <a:stretch/>
        </p:blipFill>
        <p:spPr>
          <a:xfrm>
            <a:off x="467544" y="4836441"/>
            <a:ext cx="574917" cy="185491"/>
          </a:xfrm>
          <a:prstGeom prst="rect">
            <a:avLst/>
          </a:prstGeom>
          <a:noFill/>
          <a:ln>
            <a:noFill/>
          </a:ln>
        </p:spPr>
      </p:pic>
      <p:pic>
        <p:nvPicPr>
          <p:cNvPr descr="C:\Users\CompX\Desktop\Имиджевый каталог\Логотипы\ТРКw.png" id="14" name="Google Shape;14;p26"/>
          <p:cNvPicPr preferRelativeResize="0"/>
          <p:nvPr/>
        </p:nvPicPr>
        <p:blipFill rotWithShape="1">
          <a:blip r:embed="rId2">
            <a:alphaModFix/>
          </a:blip>
          <a:srcRect b="0" l="0" r="0" t="0"/>
          <a:stretch/>
        </p:blipFill>
        <p:spPr>
          <a:xfrm>
            <a:off x="7956376" y="4841205"/>
            <a:ext cx="792088" cy="1759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 id="2147483715" r:id="rId69"/>
    <p:sldLayoutId id="2147483716" r:id="rId70"/>
    <p:sldLayoutId id="2147483717" r:id="rId71"/>
    <p:sldLayoutId id="2147483718" r:id="rId72"/>
    <p:sldLayoutId id="2147483719" r:id="rId73"/>
    <p:sldLayoutId id="2147483720" r:id="rId74"/>
    <p:sldLayoutId id="2147483721" r:id="rId75"/>
    <p:sldLayoutId id="2147483722" r:id="rId76"/>
    <p:sldLayoutId id="2147483723" r:id="rId7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41.png"/><Relationship Id="rId6"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18.png"/><Relationship Id="rId11" Type="http://schemas.openxmlformats.org/officeDocument/2006/relationships/image" Target="../media/image15.png"/><Relationship Id="rId10" Type="http://schemas.openxmlformats.org/officeDocument/2006/relationships/image" Target="../media/image9.png"/><Relationship Id="rId13" Type="http://schemas.openxmlformats.org/officeDocument/2006/relationships/image" Target="../media/image19.png"/><Relationship Id="rId12" Type="http://schemas.openxmlformats.org/officeDocument/2006/relationships/image" Target="../media/image7.png"/><Relationship Id="rId15" Type="http://schemas.openxmlformats.org/officeDocument/2006/relationships/image" Target="../media/image16.png"/><Relationship Id="rId14" Type="http://schemas.openxmlformats.org/officeDocument/2006/relationships/image" Target="../media/image5.png"/><Relationship Id="rId17" Type="http://schemas.openxmlformats.org/officeDocument/2006/relationships/image" Target="../media/image21.png"/><Relationship Id="rId16" Type="http://schemas.openxmlformats.org/officeDocument/2006/relationships/image" Target="../media/image22.png"/><Relationship Id="rId19" Type="http://schemas.openxmlformats.org/officeDocument/2006/relationships/image" Target="../media/image14.png"/><Relationship Id="rId1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
          <p:cNvSpPr/>
          <p:nvPr/>
        </p:nvSpPr>
        <p:spPr>
          <a:xfrm>
            <a:off x="0" y="0"/>
            <a:ext cx="9144000" cy="5143500"/>
          </a:xfrm>
          <a:prstGeom prst="rect">
            <a:avLst/>
          </a:prstGeom>
          <a:solidFill>
            <a:srgbClr val="2069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1"/>
          <p:cNvSpPr txBox="1"/>
          <p:nvPr>
            <p:ph type="ctrTitle"/>
          </p:nvPr>
        </p:nvSpPr>
        <p:spPr>
          <a:xfrm>
            <a:off x="755576" y="1225636"/>
            <a:ext cx="7632848" cy="2304256"/>
          </a:xfrm>
          <a:prstGeom prst="rect">
            <a:avLst/>
          </a:prstGeom>
          <a:noFill/>
          <a:ln>
            <a:noFill/>
          </a:ln>
        </p:spPr>
        <p:txBody>
          <a:bodyPr anchorCtr="0" anchor="ctr" bIns="45700" lIns="91375" spcFirstLastPara="1" rIns="91375" wrap="square" tIns="45700">
            <a:noAutofit/>
          </a:bodyPr>
          <a:lstStyle/>
          <a:p>
            <a:pPr indent="0" lvl="0" marL="0" rtl="0" algn="ctr">
              <a:spcBef>
                <a:spcPts val="0"/>
              </a:spcBef>
              <a:spcAft>
                <a:spcPts val="0"/>
              </a:spcAft>
              <a:buClr>
                <a:schemeClr val="lt1"/>
              </a:buClr>
              <a:buSzPts val="3600"/>
              <a:buFont typeface="Arial"/>
              <a:buNone/>
            </a:pPr>
            <a:r>
              <a:rPr b="1" lang="ru-RU" sz="3600">
                <a:solidFill>
                  <a:schemeClr val="lt1"/>
                </a:solidFill>
              </a:rPr>
              <a:t>Система электронного документооборота </a:t>
            </a:r>
            <a:endParaRPr b="1" sz="3600">
              <a:solidFill>
                <a:schemeClr val="lt1"/>
              </a:solidFill>
            </a:endParaRPr>
          </a:p>
          <a:p>
            <a:pPr indent="0" lvl="0" marL="0" rtl="0" algn="ctr">
              <a:spcBef>
                <a:spcPts val="0"/>
              </a:spcBef>
              <a:spcAft>
                <a:spcPts val="0"/>
              </a:spcAft>
              <a:buClr>
                <a:schemeClr val="lt1"/>
              </a:buClr>
              <a:buSzPts val="3600"/>
              <a:buFont typeface="Arial"/>
              <a:buNone/>
            </a:pPr>
            <a:r>
              <a:rPr b="1" lang="ru-RU" sz="3600">
                <a:solidFill>
                  <a:schemeClr val="lt1"/>
                </a:solidFill>
              </a:rPr>
              <a:t>ТЕЗИС</a:t>
            </a:r>
            <a:endParaRPr b="1" sz="3600">
              <a:solidFill>
                <a:schemeClr val="lt1"/>
              </a:solidFill>
            </a:endParaRPr>
          </a:p>
        </p:txBody>
      </p:sp>
      <p:pic>
        <p:nvPicPr>
          <p:cNvPr descr="C:\Users\CompX\Desktop\Безымянный-2.png" id="576" name="Google Shape;576;p1"/>
          <p:cNvPicPr preferRelativeResize="0"/>
          <p:nvPr/>
        </p:nvPicPr>
        <p:blipFill rotWithShape="1">
          <a:blip r:embed="rId3">
            <a:alphaModFix/>
          </a:blip>
          <a:srcRect b="0" l="0" r="0" t="0"/>
          <a:stretch/>
        </p:blipFill>
        <p:spPr>
          <a:xfrm>
            <a:off x="3765550" y="513437"/>
            <a:ext cx="1612900" cy="411163"/>
          </a:xfrm>
          <a:prstGeom prst="rect">
            <a:avLst/>
          </a:prstGeom>
          <a:noFill/>
          <a:ln>
            <a:noFill/>
          </a:ln>
        </p:spPr>
      </p:pic>
      <p:sp>
        <p:nvSpPr>
          <p:cNvPr id="577" name="Google Shape;577;p1"/>
          <p:cNvSpPr txBox="1"/>
          <p:nvPr/>
        </p:nvSpPr>
        <p:spPr>
          <a:xfrm>
            <a:off x="755576" y="4107599"/>
            <a:ext cx="7632848" cy="650126"/>
          </a:xfrm>
          <a:prstGeom prst="rect">
            <a:avLst/>
          </a:prstGeom>
          <a:noFill/>
          <a:ln>
            <a:noFill/>
          </a:ln>
        </p:spPr>
        <p:txBody>
          <a:bodyPr anchorCtr="0" anchor="ctr" bIns="45700" lIns="91375" spcFirstLastPara="1" rIns="91375" wrap="square" tIns="45700">
            <a:noAutofit/>
          </a:bodyPr>
          <a:lstStyle/>
          <a:p>
            <a:pPr indent="0" lvl="0" marL="0" marR="0" rtl="0" algn="r">
              <a:spcBef>
                <a:spcPts val="0"/>
              </a:spcBef>
              <a:spcAft>
                <a:spcPts val="0"/>
              </a:spcAft>
              <a:buClr>
                <a:schemeClr val="lt1"/>
              </a:buClr>
              <a:buSzPts val="1600"/>
              <a:buFont typeface="Arial"/>
              <a:buNone/>
            </a:pPr>
            <a:r>
              <a:t/>
            </a:r>
            <a:endParaRPr/>
          </a:p>
          <a:p>
            <a:pPr indent="0" lvl="0" marL="0" marR="0" rtl="0" algn="r">
              <a:spcBef>
                <a:spcPts val="0"/>
              </a:spcBef>
              <a:spcAft>
                <a:spcPts val="0"/>
              </a:spcAft>
              <a:buClr>
                <a:schemeClr val="lt1"/>
              </a:buClr>
              <a:buSzPts val="1600"/>
              <a:buFont typeface="Arial"/>
              <a:buNone/>
            </a:pPr>
            <a:r>
              <a:rPr lang="ru-RU" sz="1600">
                <a:solidFill>
                  <a:schemeClr val="lt1"/>
                </a:solidFill>
                <a:latin typeface="Arial"/>
                <a:ea typeface="Arial"/>
                <a:cs typeface="Arial"/>
                <a:sym typeface="Arial"/>
              </a:rPr>
              <a:t>Лях Ксения Николаевна</a:t>
            </a:r>
            <a:endParaRPr sz="1600">
              <a:solidFill>
                <a:schemeClr val="lt1"/>
              </a:solidFill>
              <a:latin typeface="Arial"/>
              <a:ea typeface="Arial"/>
              <a:cs typeface="Arial"/>
              <a:sym typeface="Arial"/>
            </a:endParaRPr>
          </a:p>
        </p:txBody>
      </p:sp>
      <p:sp>
        <p:nvSpPr>
          <p:cNvPr id="578" name="Google Shape;578;p1"/>
          <p:cNvSpPr/>
          <p:nvPr/>
        </p:nvSpPr>
        <p:spPr>
          <a:xfrm>
            <a:off x="4283968" y="3767378"/>
            <a:ext cx="576064" cy="45719"/>
          </a:xfrm>
          <a:prstGeom prst="rect">
            <a:avLst/>
          </a:prstGeom>
          <a:solidFill>
            <a:srgbClr val="FFA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d447a67e90_0_0"/>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Система распределения прав</a:t>
            </a:r>
            <a:endParaRPr b="1" sz="2400">
              <a:solidFill>
                <a:srgbClr val="0F4736"/>
              </a:solidFill>
            </a:endParaRPr>
          </a:p>
        </p:txBody>
      </p:sp>
      <p:pic>
        <p:nvPicPr>
          <p:cNvPr id="706" name="Google Shape;706;gd447a67e90_0_0"/>
          <p:cNvPicPr preferRelativeResize="0"/>
          <p:nvPr/>
        </p:nvPicPr>
        <p:blipFill rotWithShape="1">
          <a:blip r:embed="rId3">
            <a:alphaModFix/>
          </a:blip>
          <a:srcRect b="0" l="1971" r="1837" t="1195"/>
          <a:stretch/>
        </p:blipFill>
        <p:spPr>
          <a:xfrm>
            <a:off x="828150" y="1222025"/>
            <a:ext cx="2890100" cy="3300049"/>
          </a:xfrm>
          <a:prstGeom prst="rect">
            <a:avLst/>
          </a:prstGeom>
          <a:noFill/>
          <a:ln cap="flat" cmpd="sng" w="9525">
            <a:solidFill>
              <a:srgbClr val="FF7C00"/>
            </a:solidFill>
            <a:prstDash val="solid"/>
            <a:round/>
            <a:headEnd len="sm" w="sm" type="none"/>
            <a:tailEnd len="sm" w="sm" type="none"/>
          </a:ln>
        </p:spPr>
      </p:pic>
      <p:pic>
        <p:nvPicPr>
          <p:cNvPr id="707" name="Google Shape;707;gd447a67e90_0_0"/>
          <p:cNvPicPr preferRelativeResize="0"/>
          <p:nvPr/>
        </p:nvPicPr>
        <p:blipFill>
          <a:blip r:embed="rId4">
            <a:alphaModFix/>
          </a:blip>
          <a:stretch>
            <a:fillRect/>
          </a:stretch>
        </p:blipFill>
        <p:spPr>
          <a:xfrm>
            <a:off x="4638325" y="1656575"/>
            <a:ext cx="4070051" cy="750025"/>
          </a:xfrm>
          <a:prstGeom prst="rect">
            <a:avLst/>
          </a:prstGeom>
          <a:noFill/>
          <a:ln cap="flat" cmpd="sng" w="9525">
            <a:solidFill>
              <a:srgbClr val="FF7C00"/>
            </a:solidFill>
            <a:prstDash val="solid"/>
            <a:round/>
            <a:headEnd len="sm" w="sm" type="none"/>
            <a:tailEnd len="sm" w="sm" type="none"/>
          </a:ln>
        </p:spPr>
      </p:pic>
      <p:sp>
        <p:nvSpPr>
          <p:cNvPr id="708" name="Google Shape;708;gd447a67e90_0_0"/>
          <p:cNvSpPr txBox="1"/>
          <p:nvPr/>
        </p:nvSpPr>
        <p:spPr>
          <a:xfrm>
            <a:off x="880225" y="752325"/>
            <a:ext cx="25488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ru-RU"/>
              <a:t>Согласно оргструктуре</a:t>
            </a:r>
            <a:endParaRPr/>
          </a:p>
        </p:txBody>
      </p:sp>
      <p:sp>
        <p:nvSpPr>
          <p:cNvPr id="709" name="Google Shape;709;gd447a67e90_0_0"/>
          <p:cNvSpPr txBox="1"/>
          <p:nvPr/>
        </p:nvSpPr>
        <p:spPr>
          <a:xfrm>
            <a:off x="5246400" y="1056050"/>
            <a:ext cx="235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t>2. По процессным ролям</a:t>
            </a:r>
            <a:endParaRPr/>
          </a:p>
        </p:txBody>
      </p:sp>
      <p:sp>
        <p:nvSpPr>
          <p:cNvPr id="710" name="Google Shape;710;gd447a67e90_0_0"/>
          <p:cNvSpPr txBox="1"/>
          <p:nvPr/>
        </p:nvSpPr>
        <p:spPr>
          <a:xfrm>
            <a:off x="4018350" y="2652038"/>
            <a:ext cx="440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t>3. Приглашенные в дискуссию по документу</a:t>
            </a:r>
            <a:endParaRPr/>
          </a:p>
        </p:txBody>
      </p:sp>
      <p:pic>
        <p:nvPicPr>
          <p:cNvPr id="711" name="Google Shape;711;gd447a67e90_0_0"/>
          <p:cNvPicPr preferRelativeResize="0"/>
          <p:nvPr/>
        </p:nvPicPr>
        <p:blipFill>
          <a:blip r:embed="rId5">
            <a:alphaModFix/>
          </a:blip>
          <a:stretch>
            <a:fillRect/>
          </a:stretch>
        </p:blipFill>
        <p:spPr>
          <a:xfrm>
            <a:off x="4943150" y="3256800"/>
            <a:ext cx="3460400" cy="1265284"/>
          </a:xfrm>
          <a:prstGeom prst="rect">
            <a:avLst/>
          </a:prstGeom>
          <a:noFill/>
          <a:ln cap="flat" cmpd="sng" w="9525">
            <a:solidFill>
              <a:srgbClr val="FF7C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gd2b193f2c9_1_80"/>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Всегда online</a:t>
            </a:r>
            <a:endParaRPr b="1" sz="2400">
              <a:solidFill>
                <a:srgbClr val="0F4736"/>
              </a:solidFill>
              <a:latin typeface="Arial"/>
              <a:ea typeface="Arial"/>
              <a:cs typeface="Arial"/>
              <a:sym typeface="Arial"/>
            </a:endParaRPr>
          </a:p>
        </p:txBody>
      </p:sp>
      <p:sp>
        <p:nvSpPr>
          <p:cNvPr id="718" name="Google Shape;718;gd2b193f2c9_1_80"/>
          <p:cNvSpPr txBox="1"/>
          <p:nvPr/>
        </p:nvSpPr>
        <p:spPr>
          <a:xfrm>
            <a:off x="4631625" y="1335950"/>
            <a:ext cx="4213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RU"/>
              <a:t>Оповещения о событиях в СЭД </a:t>
            </a:r>
            <a:endParaRPr/>
          </a:p>
          <a:p>
            <a:pPr indent="0" lvl="0" marL="0" rtl="0" algn="ctr">
              <a:spcBef>
                <a:spcPts val="0"/>
              </a:spcBef>
              <a:spcAft>
                <a:spcPts val="0"/>
              </a:spcAft>
              <a:buNone/>
            </a:pPr>
            <a:r>
              <a:rPr lang="ru-RU"/>
              <a:t>приходят на </a:t>
            </a:r>
            <a:endParaRPr/>
          </a:p>
          <a:p>
            <a:pPr indent="0" lvl="0" marL="0" rtl="0" algn="ctr">
              <a:spcBef>
                <a:spcPts val="0"/>
              </a:spcBef>
              <a:spcAft>
                <a:spcPts val="0"/>
              </a:spcAft>
              <a:buNone/>
            </a:pPr>
            <a:r>
              <a:rPr b="1" lang="ru-RU"/>
              <a:t>корпоративную электронную почту</a:t>
            </a:r>
            <a:endParaRPr b="1"/>
          </a:p>
        </p:txBody>
      </p:sp>
      <p:sp>
        <p:nvSpPr>
          <p:cNvPr id="719" name="Google Shape;719;gd2b193f2c9_1_80"/>
          <p:cNvSpPr txBox="1"/>
          <p:nvPr/>
        </p:nvSpPr>
        <p:spPr>
          <a:xfrm>
            <a:off x="388925" y="3752250"/>
            <a:ext cx="407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t>Отображаются всплывающими окнами в приложении </a:t>
            </a:r>
            <a:r>
              <a:rPr b="1" lang="ru-RU"/>
              <a:t>Тезис: Помощник</a:t>
            </a:r>
            <a:r>
              <a:rPr lang="ru-RU"/>
              <a:t> (рекомендуется к установке)</a:t>
            </a:r>
            <a:endParaRPr/>
          </a:p>
        </p:txBody>
      </p:sp>
      <p:pic>
        <p:nvPicPr>
          <p:cNvPr id="720" name="Google Shape;720;gd2b193f2c9_1_80"/>
          <p:cNvPicPr preferRelativeResize="0"/>
          <p:nvPr/>
        </p:nvPicPr>
        <p:blipFill>
          <a:blip r:embed="rId3">
            <a:alphaModFix/>
          </a:blip>
          <a:stretch>
            <a:fillRect/>
          </a:stretch>
        </p:blipFill>
        <p:spPr>
          <a:xfrm>
            <a:off x="4572000" y="3114774"/>
            <a:ext cx="4295025" cy="1283250"/>
          </a:xfrm>
          <a:prstGeom prst="rect">
            <a:avLst/>
          </a:prstGeom>
          <a:noFill/>
          <a:ln cap="flat" cmpd="sng" w="9525">
            <a:solidFill>
              <a:srgbClr val="FF7C00"/>
            </a:solidFill>
            <a:prstDash val="solid"/>
            <a:round/>
            <a:headEnd len="sm" w="sm" type="none"/>
            <a:tailEnd len="sm" w="sm" type="none"/>
          </a:ln>
        </p:spPr>
      </p:pic>
      <p:pic>
        <p:nvPicPr>
          <p:cNvPr id="721" name="Google Shape;721;gd2b193f2c9_1_80"/>
          <p:cNvPicPr preferRelativeResize="0"/>
          <p:nvPr/>
        </p:nvPicPr>
        <p:blipFill>
          <a:blip r:embed="rId4">
            <a:alphaModFix/>
          </a:blip>
          <a:stretch>
            <a:fillRect/>
          </a:stretch>
        </p:blipFill>
        <p:spPr>
          <a:xfrm>
            <a:off x="263125" y="995975"/>
            <a:ext cx="4263176" cy="1977525"/>
          </a:xfrm>
          <a:prstGeom prst="rect">
            <a:avLst/>
          </a:prstGeom>
          <a:noFill/>
          <a:ln cap="flat" cmpd="sng" w="9525">
            <a:solidFill>
              <a:srgbClr val="FF7C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d2b193f2c9_1_86"/>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ru-RU" sz="2400">
                <a:solidFill>
                  <a:srgbClr val="0F4736"/>
                </a:solidFill>
              </a:rPr>
              <a:t>Основной функционал СЭД</a:t>
            </a:r>
            <a:endParaRPr b="1" sz="2400">
              <a:solidFill>
                <a:srgbClr val="0F4736"/>
              </a:solidFill>
              <a:latin typeface="Arial"/>
              <a:ea typeface="Arial"/>
              <a:cs typeface="Arial"/>
              <a:sym typeface="Arial"/>
            </a:endParaRPr>
          </a:p>
        </p:txBody>
      </p:sp>
      <p:grpSp>
        <p:nvGrpSpPr>
          <p:cNvPr id="728" name="Google Shape;728;gd2b193f2c9_1_86"/>
          <p:cNvGrpSpPr/>
          <p:nvPr/>
        </p:nvGrpSpPr>
        <p:grpSpPr>
          <a:xfrm>
            <a:off x="525800" y="828402"/>
            <a:ext cx="8466797" cy="658500"/>
            <a:chOff x="364636" y="-155698"/>
            <a:chExt cx="8187600" cy="1046400"/>
          </a:xfrm>
        </p:grpSpPr>
        <p:sp>
          <p:nvSpPr>
            <p:cNvPr id="729" name="Google Shape;729;gd2b193f2c9_1_86"/>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30" name="Google Shape;730;gd2b193f2c9_1_86"/>
            <p:cNvSpPr txBox="1"/>
            <p:nvPr/>
          </p:nvSpPr>
          <p:spPr>
            <a:xfrm>
              <a:off x="1119241" y="32538"/>
              <a:ext cx="7351800" cy="7338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Задачи  - контроль исполнения</a:t>
              </a:r>
              <a:endParaRPr sz="2400">
                <a:solidFill>
                  <a:schemeClr val="dk1"/>
                </a:solidFill>
                <a:latin typeface="Arial"/>
                <a:ea typeface="Arial"/>
                <a:cs typeface="Arial"/>
                <a:sym typeface="Arial"/>
              </a:endParaRPr>
            </a:p>
          </p:txBody>
        </p:sp>
      </p:grpSp>
      <p:sp>
        <p:nvSpPr>
          <p:cNvPr id="731" name="Google Shape;731;gd2b193f2c9_1_86"/>
          <p:cNvSpPr/>
          <p:nvPr/>
        </p:nvSpPr>
        <p:spPr>
          <a:xfrm>
            <a:off x="174825" y="861423"/>
            <a:ext cx="6036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1</a:t>
            </a:r>
            <a:endParaRPr/>
          </a:p>
        </p:txBody>
      </p:sp>
      <p:grpSp>
        <p:nvGrpSpPr>
          <p:cNvPr id="732" name="Google Shape;732;gd2b193f2c9_1_86"/>
          <p:cNvGrpSpPr/>
          <p:nvPr/>
        </p:nvGrpSpPr>
        <p:grpSpPr>
          <a:xfrm>
            <a:off x="514088" y="2371843"/>
            <a:ext cx="8466797" cy="658500"/>
            <a:chOff x="364636" y="-155698"/>
            <a:chExt cx="8187600" cy="1046400"/>
          </a:xfrm>
        </p:grpSpPr>
        <p:sp>
          <p:nvSpPr>
            <p:cNvPr id="733" name="Google Shape;733;gd2b193f2c9_1_86"/>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34" name="Google Shape;734;gd2b193f2c9_1_86"/>
            <p:cNvSpPr txBox="1"/>
            <p:nvPr/>
          </p:nvSpPr>
          <p:spPr>
            <a:xfrm>
              <a:off x="1151646" y="-21585"/>
              <a:ext cx="5937300" cy="7338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ru-RU" sz="2400">
                  <a:solidFill>
                    <a:schemeClr val="dk1"/>
                  </a:solidFill>
                  <a:latin typeface="Calibri"/>
                  <a:ea typeface="Calibri"/>
                  <a:cs typeface="Calibri"/>
                  <a:sym typeface="Calibri"/>
                </a:rPr>
                <a:t>Канцелярия - регистрация документов</a:t>
              </a:r>
              <a:endParaRPr sz="2400">
                <a:solidFill>
                  <a:schemeClr val="dk1"/>
                </a:solidFill>
                <a:latin typeface="Arial"/>
                <a:ea typeface="Arial"/>
                <a:cs typeface="Arial"/>
                <a:sym typeface="Arial"/>
              </a:endParaRPr>
            </a:p>
          </p:txBody>
        </p:sp>
      </p:grpSp>
      <p:sp>
        <p:nvSpPr>
          <p:cNvPr id="735" name="Google Shape;735;gd2b193f2c9_1_86"/>
          <p:cNvSpPr/>
          <p:nvPr/>
        </p:nvSpPr>
        <p:spPr>
          <a:xfrm>
            <a:off x="163110" y="2404863"/>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3</a:t>
            </a:r>
            <a:endParaRPr/>
          </a:p>
        </p:txBody>
      </p:sp>
      <p:grpSp>
        <p:nvGrpSpPr>
          <p:cNvPr id="736" name="Google Shape;736;gd2b193f2c9_1_86"/>
          <p:cNvGrpSpPr/>
          <p:nvPr/>
        </p:nvGrpSpPr>
        <p:grpSpPr>
          <a:xfrm>
            <a:off x="514101" y="1603206"/>
            <a:ext cx="8466797" cy="658500"/>
            <a:chOff x="364636" y="-155698"/>
            <a:chExt cx="8187600" cy="1046400"/>
          </a:xfrm>
        </p:grpSpPr>
        <p:sp>
          <p:nvSpPr>
            <p:cNvPr id="737" name="Google Shape;737;gd2b193f2c9_1_86"/>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38" name="Google Shape;738;gd2b193f2c9_1_86"/>
            <p:cNvSpPr txBox="1"/>
            <p:nvPr/>
          </p:nvSpPr>
          <p:spPr>
            <a:xfrm>
              <a:off x="1111154" y="577"/>
              <a:ext cx="7371300" cy="7092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300">
                  <a:solidFill>
                    <a:schemeClr val="dk1"/>
                  </a:solidFill>
                  <a:latin typeface="Calibri"/>
                  <a:ea typeface="Calibri"/>
                  <a:cs typeface="Calibri"/>
                  <a:sym typeface="Calibri"/>
                </a:rPr>
                <a:t>Документы - согласование, утверждение, резолюции, etc.</a:t>
              </a:r>
              <a:endParaRPr sz="2300">
                <a:solidFill>
                  <a:schemeClr val="dk1"/>
                </a:solidFill>
                <a:latin typeface="Arial"/>
                <a:ea typeface="Arial"/>
                <a:cs typeface="Arial"/>
                <a:sym typeface="Arial"/>
              </a:endParaRPr>
            </a:p>
          </p:txBody>
        </p:sp>
      </p:grpSp>
      <p:sp>
        <p:nvSpPr>
          <p:cNvPr id="739" name="Google Shape;739;gd2b193f2c9_1_86"/>
          <p:cNvSpPr/>
          <p:nvPr/>
        </p:nvSpPr>
        <p:spPr>
          <a:xfrm>
            <a:off x="163123" y="1636225"/>
            <a:ext cx="6036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2</a:t>
            </a:r>
            <a:endParaRPr/>
          </a:p>
        </p:txBody>
      </p:sp>
      <p:grpSp>
        <p:nvGrpSpPr>
          <p:cNvPr id="740" name="Google Shape;740;gd2b193f2c9_1_86"/>
          <p:cNvGrpSpPr/>
          <p:nvPr/>
        </p:nvGrpSpPr>
        <p:grpSpPr>
          <a:xfrm>
            <a:off x="514100" y="3112579"/>
            <a:ext cx="8466797" cy="658500"/>
            <a:chOff x="364636" y="-155698"/>
            <a:chExt cx="8187600" cy="1046400"/>
          </a:xfrm>
        </p:grpSpPr>
        <p:sp>
          <p:nvSpPr>
            <p:cNvPr id="741" name="Google Shape;741;gd2b193f2c9_1_86"/>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42" name="Google Shape;742;gd2b193f2c9_1_86"/>
            <p:cNvSpPr txBox="1"/>
            <p:nvPr/>
          </p:nvSpPr>
          <p:spPr>
            <a:xfrm>
              <a:off x="1135436" y="14844"/>
              <a:ext cx="7351800" cy="7338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ru-RU" sz="2400">
                  <a:solidFill>
                    <a:schemeClr val="dk1"/>
                  </a:solidFill>
                  <a:latin typeface="Calibri"/>
                  <a:ea typeface="Calibri"/>
                  <a:cs typeface="Calibri"/>
                  <a:sym typeface="Calibri"/>
                </a:rPr>
                <a:t>Совещания - планировщик, протоколирование</a:t>
              </a:r>
              <a:endParaRPr sz="2400">
                <a:solidFill>
                  <a:schemeClr val="dk1"/>
                </a:solidFill>
                <a:latin typeface="Arial"/>
                <a:ea typeface="Arial"/>
                <a:cs typeface="Arial"/>
                <a:sym typeface="Arial"/>
              </a:endParaRPr>
            </a:p>
          </p:txBody>
        </p:sp>
      </p:grpSp>
      <p:sp>
        <p:nvSpPr>
          <p:cNvPr id="743" name="Google Shape;743;gd2b193f2c9_1_86"/>
          <p:cNvSpPr/>
          <p:nvPr/>
        </p:nvSpPr>
        <p:spPr>
          <a:xfrm>
            <a:off x="163125" y="3145600"/>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4</a:t>
            </a:r>
            <a:endParaRPr/>
          </a:p>
        </p:txBody>
      </p:sp>
      <p:grpSp>
        <p:nvGrpSpPr>
          <p:cNvPr id="744" name="Google Shape;744;gd2b193f2c9_1_86"/>
          <p:cNvGrpSpPr/>
          <p:nvPr/>
        </p:nvGrpSpPr>
        <p:grpSpPr>
          <a:xfrm>
            <a:off x="514100" y="3853279"/>
            <a:ext cx="8466797" cy="658500"/>
            <a:chOff x="364636" y="-155698"/>
            <a:chExt cx="8187600" cy="1046400"/>
          </a:xfrm>
        </p:grpSpPr>
        <p:sp>
          <p:nvSpPr>
            <p:cNvPr id="745" name="Google Shape;745;gd2b193f2c9_1_86"/>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46" name="Google Shape;746;gd2b193f2c9_1_86"/>
            <p:cNvSpPr txBox="1"/>
            <p:nvPr/>
          </p:nvSpPr>
          <p:spPr>
            <a:xfrm>
              <a:off x="1130649" y="75765"/>
              <a:ext cx="7351800" cy="6360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ru-RU" sz="2000">
                  <a:solidFill>
                    <a:schemeClr val="dk1"/>
                  </a:solidFill>
                  <a:latin typeface="Calibri"/>
                  <a:ea typeface="Calibri"/>
                  <a:cs typeface="Calibri"/>
                  <a:sym typeface="Calibri"/>
                </a:rPr>
                <a:t>Собственные документы и процессы - e.g. заказ автотранспорта</a:t>
              </a:r>
              <a:endParaRPr sz="2000">
                <a:solidFill>
                  <a:schemeClr val="dk1"/>
                </a:solidFill>
                <a:latin typeface="Arial"/>
                <a:ea typeface="Arial"/>
                <a:cs typeface="Arial"/>
                <a:sym typeface="Arial"/>
              </a:endParaRPr>
            </a:p>
          </p:txBody>
        </p:sp>
      </p:grpSp>
      <p:sp>
        <p:nvSpPr>
          <p:cNvPr id="747" name="Google Shape;747;gd2b193f2c9_1_86"/>
          <p:cNvSpPr/>
          <p:nvPr/>
        </p:nvSpPr>
        <p:spPr>
          <a:xfrm>
            <a:off x="163125" y="3886300"/>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gd2b193f2c9_1_148"/>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Контроль исполнения задач</a:t>
            </a:r>
            <a:endParaRPr b="1" sz="2400">
              <a:solidFill>
                <a:srgbClr val="0F4736"/>
              </a:solidFill>
              <a:latin typeface="Arial"/>
              <a:ea typeface="Arial"/>
              <a:cs typeface="Arial"/>
              <a:sym typeface="Arial"/>
            </a:endParaRPr>
          </a:p>
        </p:txBody>
      </p:sp>
      <p:pic>
        <p:nvPicPr>
          <p:cNvPr id="754" name="Google Shape;754;gd2b193f2c9_1_148"/>
          <p:cNvPicPr preferRelativeResize="0"/>
          <p:nvPr/>
        </p:nvPicPr>
        <p:blipFill>
          <a:blip r:embed="rId3">
            <a:alphaModFix/>
          </a:blip>
          <a:stretch>
            <a:fillRect/>
          </a:stretch>
        </p:blipFill>
        <p:spPr>
          <a:xfrm>
            <a:off x="868550" y="1086875"/>
            <a:ext cx="7274950" cy="3464999"/>
          </a:xfrm>
          <a:prstGeom prst="rect">
            <a:avLst/>
          </a:prstGeom>
          <a:noFill/>
          <a:ln cap="flat" cmpd="sng" w="9525">
            <a:solidFill>
              <a:srgbClr val="FF7C00"/>
            </a:solidFill>
            <a:prstDash val="solid"/>
            <a:round/>
            <a:headEnd len="sm" w="sm" type="none"/>
            <a:tailEnd len="sm" w="sm" type="none"/>
          </a:ln>
        </p:spPr>
      </p:pic>
      <p:sp>
        <p:nvSpPr>
          <p:cNvPr id="755" name="Google Shape;755;gd2b193f2c9_1_148"/>
          <p:cNvSpPr txBox="1"/>
          <p:nvPr/>
        </p:nvSpPr>
        <p:spPr>
          <a:xfrm>
            <a:off x="688850" y="752325"/>
            <a:ext cx="58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t>Представление журнала задач в виде диаграммы Ганта</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d447a67e90_0_39"/>
          <p:cNvSpPr txBox="1"/>
          <p:nvPr/>
        </p:nvSpPr>
        <p:spPr>
          <a:xfrm>
            <a:off x="439374" y="290625"/>
            <a:ext cx="7981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Отчет “Контроль исполнительской дисциплины”</a:t>
            </a:r>
            <a:endParaRPr b="1" sz="2400">
              <a:solidFill>
                <a:srgbClr val="0F4736"/>
              </a:solidFill>
              <a:latin typeface="Arial"/>
              <a:ea typeface="Arial"/>
              <a:cs typeface="Arial"/>
              <a:sym typeface="Arial"/>
            </a:endParaRPr>
          </a:p>
        </p:txBody>
      </p:sp>
      <p:pic>
        <p:nvPicPr>
          <p:cNvPr id="762" name="Google Shape;762;gd447a67e90_0_39"/>
          <p:cNvPicPr preferRelativeResize="0"/>
          <p:nvPr/>
        </p:nvPicPr>
        <p:blipFill rotWithShape="1">
          <a:blip r:embed="rId3">
            <a:alphaModFix/>
          </a:blip>
          <a:srcRect b="0" l="0" r="0" t="8265"/>
          <a:stretch/>
        </p:blipFill>
        <p:spPr>
          <a:xfrm>
            <a:off x="439375" y="789175"/>
            <a:ext cx="4222701" cy="3651451"/>
          </a:xfrm>
          <a:prstGeom prst="rect">
            <a:avLst/>
          </a:prstGeom>
          <a:noFill/>
          <a:ln cap="flat" cmpd="sng" w="9525">
            <a:solidFill>
              <a:srgbClr val="FF7C00"/>
            </a:solidFill>
            <a:prstDash val="solid"/>
            <a:round/>
            <a:headEnd len="sm" w="sm" type="none"/>
            <a:tailEnd len="sm" w="sm" type="none"/>
          </a:ln>
        </p:spPr>
      </p:pic>
      <p:sp>
        <p:nvSpPr>
          <p:cNvPr id="763" name="Google Shape;763;gd447a67e90_0_39"/>
          <p:cNvSpPr txBox="1"/>
          <p:nvPr/>
        </p:nvSpPr>
        <p:spPr>
          <a:xfrm>
            <a:off x="5105313" y="904975"/>
            <a:ext cx="3682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1200">
                <a:solidFill>
                  <a:srgbClr val="293244"/>
                </a:solidFill>
                <a:highlight>
                  <a:srgbClr val="FFFFFF"/>
                </a:highlight>
                <a:latin typeface="Roboto"/>
                <a:ea typeface="Roboto"/>
                <a:cs typeface="Roboto"/>
                <a:sym typeface="Roboto"/>
              </a:rPr>
              <a:t>Отчеты по исполнительской дисциплине дают представление о выполненной отдельными сотрудниками нагрузке за определенный период.</a:t>
            </a:r>
            <a:endParaRPr/>
          </a:p>
        </p:txBody>
      </p:sp>
      <p:pic>
        <p:nvPicPr>
          <p:cNvPr id="764" name="Google Shape;764;gd447a67e90_0_39"/>
          <p:cNvPicPr preferRelativeResize="0"/>
          <p:nvPr/>
        </p:nvPicPr>
        <p:blipFill rotWithShape="1">
          <a:blip r:embed="rId4">
            <a:alphaModFix/>
          </a:blip>
          <a:srcRect b="0" l="0" r="0" t="1536"/>
          <a:stretch/>
        </p:blipFill>
        <p:spPr>
          <a:xfrm>
            <a:off x="5035650" y="1909800"/>
            <a:ext cx="3821850" cy="2754125"/>
          </a:xfrm>
          <a:prstGeom prst="rect">
            <a:avLst/>
          </a:prstGeom>
          <a:noFill/>
          <a:ln cap="flat" cmpd="sng" w="9525">
            <a:solidFill>
              <a:srgbClr val="FF7C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d2b193f2c9_1_111"/>
          <p:cNvSpPr/>
          <p:nvPr/>
        </p:nvSpPr>
        <p:spPr>
          <a:xfrm>
            <a:off x="533224" y="1918475"/>
            <a:ext cx="703230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71" name="Google Shape;771;gd2b193f2c9_1_111"/>
          <p:cNvSpPr/>
          <p:nvPr/>
        </p:nvSpPr>
        <p:spPr>
          <a:xfrm>
            <a:off x="40004" y="1983269"/>
            <a:ext cx="9144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2</a:t>
            </a:r>
            <a:endParaRPr/>
          </a:p>
        </p:txBody>
      </p:sp>
      <p:sp>
        <p:nvSpPr>
          <p:cNvPr id="772" name="Google Shape;772;gd2b193f2c9_1_111"/>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ru-RU" sz="2400">
                <a:solidFill>
                  <a:srgbClr val="0F4736"/>
                </a:solidFill>
              </a:rPr>
              <a:t>Дополнительно:</a:t>
            </a:r>
            <a:endParaRPr b="1" sz="2400">
              <a:solidFill>
                <a:srgbClr val="0F4736"/>
              </a:solidFill>
              <a:latin typeface="Arial"/>
              <a:ea typeface="Arial"/>
              <a:cs typeface="Arial"/>
              <a:sym typeface="Arial"/>
            </a:endParaRPr>
          </a:p>
        </p:txBody>
      </p:sp>
      <p:grpSp>
        <p:nvGrpSpPr>
          <p:cNvPr id="773" name="Google Shape;773;gd2b193f2c9_1_111"/>
          <p:cNvGrpSpPr/>
          <p:nvPr/>
        </p:nvGrpSpPr>
        <p:grpSpPr>
          <a:xfrm>
            <a:off x="525805" y="828400"/>
            <a:ext cx="7032330" cy="1046400"/>
            <a:chOff x="364636" y="-155698"/>
            <a:chExt cx="8187600" cy="1046400"/>
          </a:xfrm>
        </p:grpSpPr>
        <p:sp>
          <p:nvSpPr>
            <p:cNvPr id="774" name="Google Shape;774;gd2b193f2c9_1_111"/>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75" name="Google Shape;775;gd2b193f2c9_1_111"/>
            <p:cNvSpPr txBox="1"/>
            <p:nvPr/>
          </p:nvSpPr>
          <p:spPr>
            <a:xfrm>
              <a:off x="1151830" y="-64188"/>
              <a:ext cx="7351800" cy="8310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Обмениваться бухгалтерскими документами с контрагентами через шлюз с системой Диадок</a:t>
              </a:r>
              <a:endParaRPr sz="2400">
                <a:solidFill>
                  <a:schemeClr val="dk1"/>
                </a:solidFill>
                <a:latin typeface="Arial"/>
                <a:ea typeface="Arial"/>
                <a:cs typeface="Arial"/>
                <a:sym typeface="Arial"/>
              </a:endParaRPr>
            </a:p>
          </p:txBody>
        </p:sp>
      </p:grpSp>
      <p:grpSp>
        <p:nvGrpSpPr>
          <p:cNvPr id="776" name="Google Shape;776;gd2b193f2c9_1_111"/>
          <p:cNvGrpSpPr/>
          <p:nvPr/>
        </p:nvGrpSpPr>
        <p:grpSpPr>
          <a:xfrm>
            <a:off x="525778" y="3006100"/>
            <a:ext cx="7031997" cy="1044000"/>
            <a:chOff x="-66443" y="-201418"/>
            <a:chExt cx="8618700" cy="1044000"/>
          </a:xfrm>
        </p:grpSpPr>
        <p:sp>
          <p:nvSpPr>
            <p:cNvPr id="777" name="Google Shape;777;gd2b193f2c9_1_111"/>
            <p:cNvSpPr/>
            <p:nvPr/>
          </p:nvSpPr>
          <p:spPr>
            <a:xfrm>
              <a:off x="-66443" y="-201418"/>
              <a:ext cx="861870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78" name="Google Shape;778;gd2b193f2c9_1_111"/>
            <p:cNvSpPr txBox="1"/>
            <p:nvPr/>
          </p:nvSpPr>
          <p:spPr>
            <a:xfrm>
              <a:off x="696878" y="-94908"/>
              <a:ext cx="7784700" cy="8310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rPr>
                <a:t>Пользоваться мобильным приложением</a:t>
              </a:r>
              <a:endParaRPr sz="2400">
                <a:solidFill>
                  <a:schemeClr val="dk1"/>
                </a:solidFill>
              </a:endParaRPr>
            </a:p>
            <a:p>
              <a:pPr indent="0" lvl="0" marL="0" marR="0" rtl="0" algn="l">
                <a:spcBef>
                  <a:spcPts val="0"/>
                </a:spcBef>
                <a:spcAft>
                  <a:spcPts val="0"/>
                </a:spcAft>
                <a:buNone/>
              </a:pPr>
              <a:r>
                <a:rPr lang="ru-RU" sz="2400">
                  <a:solidFill>
                    <a:schemeClr val="dk1"/>
                  </a:solidFill>
                </a:rPr>
                <a:t>(поддержка iOS и Android)</a:t>
              </a:r>
              <a:endParaRPr sz="2400">
                <a:solidFill>
                  <a:schemeClr val="dk1"/>
                </a:solidFill>
                <a:latin typeface="Arial"/>
                <a:ea typeface="Arial"/>
                <a:cs typeface="Arial"/>
                <a:sym typeface="Arial"/>
              </a:endParaRPr>
            </a:p>
          </p:txBody>
        </p:sp>
      </p:grpSp>
      <p:sp>
        <p:nvSpPr>
          <p:cNvPr id="779" name="Google Shape;779;gd2b193f2c9_1_111"/>
          <p:cNvSpPr/>
          <p:nvPr/>
        </p:nvSpPr>
        <p:spPr>
          <a:xfrm>
            <a:off x="40005" y="894410"/>
            <a:ext cx="9144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1</a:t>
            </a:r>
            <a:endParaRPr/>
          </a:p>
        </p:txBody>
      </p:sp>
      <p:sp>
        <p:nvSpPr>
          <p:cNvPr id="780" name="Google Shape;780;gd2b193f2c9_1_111"/>
          <p:cNvSpPr/>
          <p:nvPr/>
        </p:nvSpPr>
        <p:spPr>
          <a:xfrm>
            <a:off x="40004" y="3070890"/>
            <a:ext cx="9144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3</a:t>
            </a:r>
            <a:endParaRPr/>
          </a:p>
        </p:txBody>
      </p:sp>
      <p:sp>
        <p:nvSpPr>
          <p:cNvPr id="781" name="Google Shape;781;gd2b193f2c9_1_111"/>
          <p:cNvSpPr txBox="1"/>
          <p:nvPr/>
        </p:nvSpPr>
        <p:spPr>
          <a:xfrm>
            <a:off x="1306125" y="2209600"/>
            <a:ext cx="56226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ru-RU" sz="2400">
                <a:solidFill>
                  <a:schemeClr val="dk1"/>
                </a:solidFill>
                <a:latin typeface="Calibri"/>
                <a:ea typeface="Calibri"/>
                <a:cs typeface="Calibri"/>
                <a:sym typeface="Calibri"/>
              </a:rPr>
              <a:t>Подписывать документы ЭЦП КриптоПРО</a:t>
            </a:r>
            <a:endParaRPr sz="2400">
              <a:solidFill>
                <a:schemeClr val="dk1"/>
              </a:solidFill>
              <a:latin typeface="Arial"/>
              <a:ea typeface="Arial"/>
              <a:cs typeface="Arial"/>
              <a:sym typeface="Arial"/>
            </a:endParaRPr>
          </a:p>
        </p:txBody>
      </p:sp>
      <p:pic>
        <p:nvPicPr>
          <p:cNvPr id="782" name="Google Shape;782;gd2b193f2c9_1_111"/>
          <p:cNvPicPr preferRelativeResize="0"/>
          <p:nvPr/>
        </p:nvPicPr>
        <p:blipFill>
          <a:blip r:embed="rId3">
            <a:alphaModFix/>
          </a:blip>
          <a:stretch>
            <a:fillRect/>
          </a:stretch>
        </p:blipFill>
        <p:spPr>
          <a:xfrm>
            <a:off x="7604590" y="1022538"/>
            <a:ext cx="1402860" cy="625725"/>
          </a:xfrm>
          <a:prstGeom prst="rect">
            <a:avLst/>
          </a:prstGeom>
          <a:noFill/>
          <a:ln>
            <a:noFill/>
          </a:ln>
        </p:spPr>
      </p:pic>
      <p:pic>
        <p:nvPicPr>
          <p:cNvPr id="783" name="Google Shape;783;gd2b193f2c9_1_111"/>
          <p:cNvPicPr preferRelativeResize="0"/>
          <p:nvPr/>
        </p:nvPicPr>
        <p:blipFill>
          <a:blip r:embed="rId4">
            <a:alphaModFix/>
          </a:blip>
          <a:stretch>
            <a:fillRect/>
          </a:stretch>
        </p:blipFill>
        <p:spPr>
          <a:xfrm>
            <a:off x="7585061" y="2186461"/>
            <a:ext cx="1441925" cy="507972"/>
          </a:xfrm>
          <a:prstGeom prst="rect">
            <a:avLst/>
          </a:prstGeom>
          <a:noFill/>
          <a:ln>
            <a:noFill/>
          </a:ln>
        </p:spPr>
      </p:pic>
      <p:pic>
        <p:nvPicPr>
          <p:cNvPr id="784" name="Google Shape;784;gd2b193f2c9_1_111"/>
          <p:cNvPicPr preferRelativeResize="0"/>
          <p:nvPr/>
        </p:nvPicPr>
        <p:blipFill>
          <a:blip r:embed="rId5">
            <a:alphaModFix/>
          </a:blip>
          <a:stretch>
            <a:fillRect/>
          </a:stretch>
        </p:blipFill>
        <p:spPr>
          <a:xfrm>
            <a:off x="7687600" y="3274109"/>
            <a:ext cx="463366" cy="507975"/>
          </a:xfrm>
          <a:prstGeom prst="rect">
            <a:avLst/>
          </a:prstGeom>
          <a:noFill/>
          <a:ln>
            <a:noFill/>
          </a:ln>
        </p:spPr>
      </p:pic>
      <p:pic>
        <p:nvPicPr>
          <p:cNvPr id="785" name="Google Shape;785;gd2b193f2c9_1_111"/>
          <p:cNvPicPr preferRelativeResize="0"/>
          <p:nvPr/>
        </p:nvPicPr>
        <p:blipFill>
          <a:blip r:embed="rId6">
            <a:alphaModFix/>
          </a:blip>
          <a:stretch>
            <a:fillRect/>
          </a:stretch>
        </p:blipFill>
        <p:spPr>
          <a:xfrm>
            <a:off x="8247140" y="3130890"/>
            <a:ext cx="760300" cy="79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gd2b193f2c9_1_40"/>
          <p:cNvSpPr/>
          <p:nvPr/>
        </p:nvSpPr>
        <p:spPr>
          <a:xfrm>
            <a:off x="493225" y="1869623"/>
            <a:ext cx="8466900" cy="8391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92" name="Google Shape;792;gd2b193f2c9_1_40"/>
          <p:cNvSpPr/>
          <p:nvPr/>
        </p:nvSpPr>
        <p:spPr>
          <a:xfrm>
            <a:off x="58051" y="1916211"/>
            <a:ext cx="779100" cy="7743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2</a:t>
            </a:r>
            <a:endParaRPr/>
          </a:p>
        </p:txBody>
      </p:sp>
      <p:sp>
        <p:nvSpPr>
          <p:cNvPr id="793" name="Google Shape;793;gd2b193f2c9_1_40"/>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Текущее состояние - опытная эксплуатация</a:t>
            </a:r>
            <a:endParaRPr b="1" sz="2400">
              <a:solidFill>
                <a:srgbClr val="0F4736"/>
              </a:solidFill>
              <a:latin typeface="Arial"/>
              <a:ea typeface="Arial"/>
              <a:cs typeface="Arial"/>
              <a:sym typeface="Arial"/>
            </a:endParaRPr>
          </a:p>
        </p:txBody>
      </p:sp>
      <p:grpSp>
        <p:nvGrpSpPr>
          <p:cNvPr id="794" name="Google Shape;794;gd2b193f2c9_1_40"/>
          <p:cNvGrpSpPr/>
          <p:nvPr/>
        </p:nvGrpSpPr>
        <p:grpSpPr>
          <a:xfrm>
            <a:off x="475575" y="866016"/>
            <a:ext cx="8466797" cy="831051"/>
            <a:chOff x="364636" y="-155698"/>
            <a:chExt cx="8187600" cy="1046400"/>
          </a:xfrm>
        </p:grpSpPr>
        <p:sp>
          <p:nvSpPr>
            <p:cNvPr id="795" name="Google Shape;795;gd2b193f2c9_1_40"/>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96" name="Google Shape;796;gd2b193f2c9_1_40"/>
            <p:cNvSpPr txBox="1"/>
            <p:nvPr/>
          </p:nvSpPr>
          <p:spPr>
            <a:xfrm>
              <a:off x="919405" y="25757"/>
              <a:ext cx="7351800" cy="5814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Регистрация входящих документов общим отделом</a:t>
              </a:r>
              <a:endParaRPr sz="2400">
                <a:solidFill>
                  <a:schemeClr val="dk1"/>
                </a:solidFill>
                <a:latin typeface="Arial"/>
                <a:ea typeface="Arial"/>
                <a:cs typeface="Arial"/>
                <a:sym typeface="Arial"/>
              </a:endParaRPr>
            </a:p>
          </p:txBody>
        </p:sp>
      </p:grpSp>
      <p:grpSp>
        <p:nvGrpSpPr>
          <p:cNvPr id="797" name="Google Shape;797;gd2b193f2c9_1_40"/>
          <p:cNvGrpSpPr/>
          <p:nvPr/>
        </p:nvGrpSpPr>
        <p:grpSpPr>
          <a:xfrm>
            <a:off x="513075" y="2909656"/>
            <a:ext cx="8481663" cy="774335"/>
            <a:chOff x="-66443" y="-201418"/>
            <a:chExt cx="8618700" cy="1044000"/>
          </a:xfrm>
        </p:grpSpPr>
        <p:sp>
          <p:nvSpPr>
            <p:cNvPr id="798" name="Google Shape;798;gd2b193f2c9_1_40"/>
            <p:cNvSpPr/>
            <p:nvPr/>
          </p:nvSpPr>
          <p:spPr>
            <a:xfrm>
              <a:off x="-66443" y="-201418"/>
              <a:ext cx="861870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99" name="Google Shape;799;gd2b193f2c9_1_40"/>
            <p:cNvSpPr txBox="1"/>
            <p:nvPr/>
          </p:nvSpPr>
          <p:spPr>
            <a:xfrm>
              <a:off x="583767" y="9336"/>
              <a:ext cx="7614600" cy="6225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Заказ автотранспорта, Регистрация новых кодов услуг</a:t>
              </a:r>
              <a:endParaRPr sz="2400">
                <a:solidFill>
                  <a:schemeClr val="dk1"/>
                </a:solidFill>
                <a:latin typeface="Arial"/>
                <a:ea typeface="Arial"/>
                <a:cs typeface="Arial"/>
                <a:sym typeface="Arial"/>
              </a:endParaRPr>
            </a:p>
          </p:txBody>
        </p:sp>
      </p:grpSp>
      <p:sp>
        <p:nvSpPr>
          <p:cNvPr id="800" name="Google Shape;800;gd2b193f2c9_1_40"/>
          <p:cNvSpPr/>
          <p:nvPr/>
        </p:nvSpPr>
        <p:spPr>
          <a:xfrm>
            <a:off x="40001" y="894402"/>
            <a:ext cx="779100" cy="7743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1</a:t>
            </a:r>
            <a:endParaRPr/>
          </a:p>
        </p:txBody>
      </p:sp>
      <p:sp>
        <p:nvSpPr>
          <p:cNvPr id="801" name="Google Shape;801;gd2b193f2c9_1_40"/>
          <p:cNvSpPr/>
          <p:nvPr/>
        </p:nvSpPr>
        <p:spPr>
          <a:xfrm>
            <a:off x="88800" y="2945537"/>
            <a:ext cx="717600" cy="702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3</a:t>
            </a:r>
            <a:endParaRPr/>
          </a:p>
        </p:txBody>
      </p:sp>
      <p:sp>
        <p:nvSpPr>
          <p:cNvPr id="802" name="Google Shape;802;gd2b193f2c9_1_40"/>
          <p:cNvSpPr txBox="1"/>
          <p:nvPr/>
        </p:nvSpPr>
        <p:spPr>
          <a:xfrm>
            <a:off x="1056575" y="2014763"/>
            <a:ext cx="7602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libri"/>
                <a:ea typeface="Calibri"/>
                <a:cs typeface="Calibri"/>
                <a:sym typeface="Calibri"/>
              </a:rPr>
              <a:t>Наложение резолюций на входящие документы и создание связанных с выполнением документов задач</a:t>
            </a:r>
            <a:endParaRPr sz="1800">
              <a:solidFill>
                <a:schemeClr val="dk1"/>
              </a:solidFill>
              <a:latin typeface="Arial"/>
              <a:ea typeface="Arial"/>
              <a:cs typeface="Arial"/>
              <a:sym typeface="Arial"/>
            </a:endParaRPr>
          </a:p>
        </p:txBody>
      </p:sp>
      <p:grpSp>
        <p:nvGrpSpPr>
          <p:cNvPr id="803" name="Google Shape;803;gd2b193f2c9_1_40"/>
          <p:cNvGrpSpPr/>
          <p:nvPr/>
        </p:nvGrpSpPr>
        <p:grpSpPr>
          <a:xfrm>
            <a:off x="525838" y="3836069"/>
            <a:ext cx="8481663" cy="774335"/>
            <a:chOff x="-66443" y="-201418"/>
            <a:chExt cx="8618700" cy="1044000"/>
          </a:xfrm>
        </p:grpSpPr>
        <p:sp>
          <p:nvSpPr>
            <p:cNvPr id="804" name="Google Shape;804;gd2b193f2c9_1_40"/>
            <p:cNvSpPr/>
            <p:nvPr/>
          </p:nvSpPr>
          <p:spPr>
            <a:xfrm>
              <a:off x="-66443" y="-201418"/>
              <a:ext cx="861870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805" name="Google Shape;805;gd2b193f2c9_1_40"/>
            <p:cNvSpPr txBox="1"/>
            <p:nvPr/>
          </p:nvSpPr>
          <p:spPr>
            <a:xfrm>
              <a:off x="583767" y="9336"/>
              <a:ext cx="7614600" cy="6225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Согласование служебных записок</a:t>
              </a:r>
              <a:endParaRPr sz="2400">
                <a:solidFill>
                  <a:schemeClr val="dk1"/>
                </a:solidFill>
                <a:latin typeface="Arial"/>
                <a:ea typeface="Arial"/>
                <a:cs typeface="Arial"/>
                <a:sym typeface="Arial"/>
              </a:endParaRPr>
            </a:p>
          </p:txBody>
        </p:sp>
      </p:grpSp>
      <p:sp>
        <p:nvSpPr>
          <p:cNvPr id="806" name="Google Shape;806;gd2b193f2c9_1_40"/>
          <p:cNvSpPr/>
          <p:nvPr/>
        </p:nvSpPr>
        <p:spPr>
          <a:xfrm>
            <a:off x="101500" y="3869112"/>
            <a:ext cx="717600" cy="702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d447a67e90_0_33"/>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Инструкции по     ЕЗИС</a:t>
            </a:r>
            <a:endParaRPr b="1" sz="2400">
              <a:solidFill>
                <a:srgbClr val="0F4736"/>
              </a:solidFill>
              <a:latin typeface="Arial"/>
              <a:ea typeface="Arial"/>
              <a:cs typeface="Arial"/>
              <a:sym typeface="Arial"/>
            </a:endParaRPr>
          </a:p>
        </p:txBody>
      </p:sp>
      <p:pic>
        <p:nvPicPr>
          <p:cNvPr id="813" name="Google Shape;813;gd447a67e90_0_33"/>
          <p:cNvPicPr preferRelativeResize="0"/>
          <p:nvPr/>
        </p:nvPicPr>
        <p:blipFill>
          <a:blip r:embed="rId3">
            <a:alphaModFix/>
          </a:blip>
          <a:stretch>
            <a:fillRect/>
          </a:stretch>
        </p:blipFill>
        <p:spPr>
          <a:xfrm>
            <a:off x="5289525" y="1717353"/>
            <a:ext cx="3460301" cy="1708797"/>
          </a:xfrm>
          <a:prstGeom prst="rect">
            <a:avLst/>
          </a:prstGeom>
          <a:noFill/>
          <a:ln cap="flat" cmpd="sng" w="9525">
            <a:solidFill>
              <a:srgbClr val="FF7C00"/>
            </a:solidFill>
            <a:prstDash val="solid"/>
            <a:round/>
            <a:headEnd len="sm" w="sm" type="none"/>
            <a:tailEnd len="sm" w="sm" type="none"/>
          </a:ln>
        </p:spPr>
      </p:pic>
      <p:sp>
        <p:nvSpPr>
          <p:cNvPr id="814" name="Google Shape;814;gd447a67e90_0_33"/>
          <p:cNvSpPr/>
          <p:nvPr/>
        </p:nvSpPr>
        <p:spPr>
          <a:xfrm>
            <a:off x="316575" y="1119075"/>
            <a:ext cx="3704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815" name="Google Shape;815;gd447a67e90_0_33"/>
          <p:cNvPicPr preferRelativeResize="0"/>
          <p:nvPr/>
        </p:nvPicPr>
        <p:blipFill rotWithShape="1">
          <a:blip r:embed="rId4">
            <a:alphaModFix/>
          </a:blip>
          <a:srcRect b="0" l="0" r="0" t="1234"/>
          <a:stretch/>
        </p:blipFill>
        <p:spPr>
          <a:xfrm>
            <a:off x="316575" y="1119075"/>
            <a:ext cx="3460301" cy="2942200"/>
          </a:xfrm>
          <a:prstGeom prst="rect">
            <a:avLst/>
          </a:prstGeom>
          <a:noFill/>
          <a:ln cap="flat" cmpd="sng" w="9525">
            <a:solidFill>
              <a:srgbClr val="FF7C00"/>
            </a:solidFill>
            <a:prstDash val="solid"/>
            <a:round/>
            <a:headEnd len="sm" w="sm" type="none"/>
            <a:tailEnd len="sm" w="sm" type="none"/>
          </a:ln>
        </p:spPr>
      </p:pic>
      <p:pic>
        <p:nvPicPr>
          <p:cNvPr id="816" name="Google Shape;816;gd447a67e90_0_33"/>
          <p:cNvPicPr preferRelativeResize="0"/>
          <p:nvPr/>
        </p:nvPicPr>
        <p:blipFill rotWithShape="1">
          <a:blip r:embed="rId5">
            <a:alphaModFix/>
          </a:blip>
          <a:srcRect b="2836" l="4660" r="3054" t="3557"/>
          <a:stretch/>
        </p:blipFill>
        <p:spPr>
          <a:xfrm>
            <a:off x="3606525" y="2678275"/>
            <a:ext cx="1810900" cy="1810875"/>
          </a:xfrm>
          <a:prstGeom prst="rect">
            <a:avLst/>
          </a:prstGeom>
          <a:noFill/>
          <a:ln>
            <a:noFill/>
          </a:ln>
        </p:spPr>
      </p:pic>
      <p:pic>
        <p:nvPicPr>
          <p:cNvPr id="817" name="Google Shape;817;gd447a67e90_0_33"/>
          <p:cNvPicPr preferRelativeResize="0"/>
          <p:nvPr/>
        </p:nvPicPr>
        <p:blipFill>
          <a:blip r:embed="rId6">
            <a:alphaModFix/>
          </a:blip>
          <a:stretch>
            <a:fillRect/>
          </a:stretch>
        </p:blipFill>
        <p:spPr>
          <a:xfrm>
            <a:off x="2660975" y="375975"/>
            <a:ext cx="269950" cy="291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d2b193f2c9_1_0"/>
          <p:cNvSpPr txBox="1"/>
          <p:nvPr/>
        </p:nvSpPr>
        <p:spPr>
          <a:xfrm>
            <a:off x="1669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Техподдержка</a:t>
            </a:r>
            <a:endParaRPr b="1" sz="2400">
              <a:solidFill>
                <a:srgbClr val="0F4736"/>
              </a:solidFill>
              <a:latin typeface="Arial"/>
              <a:ea typeface="Arial"/>
              <a:cs typeface="Arial"/>
              <a:sym typeface="Arial"/>
            </a:endParaRPr>
          </a:p>
        </p:txBody>
      </p:sp>
      <p:sp>
        <p:nvSpPr>
          <p:cNvPr id="824" name="Google Shape;824;gd2b193f2c9_1_0"/>
          <p:cNvSpPr/>
          <p:nvPr/>
        </p:nvSpPr>
        <p:spPr>
          <a:xfrm>
            <a:off x="3391475" y="1207200"/>
            <a:ext cx="4154400" cy="1535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u-RU" sz="1800">
                <a:solidFill>
                  <a:schemeClr val="dk1"/>
                </a:solidFill>
                <a:latin typeface="Calibri"/>
                <a:ea typeface="Calibri"/>
                <a:cs typeface="Calibri"/>
                <a:sym typeface="Calibri"/>
              </a:rPr>
              <a:t>Центр информатизации университета</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57200" lvl="0" marL="0" marR="0" rtl="0" algn="ctr">
              <a:spcBef>
                <a:spcPts val="0"/>
              </a:spcBef>
              <a:spcAft>
                <a:spcPts val="0"/>
              </a:spcAft>
              <a:buNone/>
            </a:pPr>
            <a:r>
              <a:rPr lang="ru-RU" sz="1800">
                <a:solidFill>
                  <a:schemeClr val="dk1"/>
                </a:solidFill>
                <a:latin typeface="Calibri"/>
                <a:ea typeface="Calibri"/>
                <a:cs typeface="Calibri"/>
                <a:sym typeface="Calibri"/>
              </a:rPr>
              <a:t>346-02-68, I-301</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ru-RU" sz="1800">
                <a:solidFill>
                  <a:schemeClr val="dk1"/>
                </a:solidFill>
                <a:latin typeface="Calibri"/>
                <a:ea typeface="Calibri"/>
                <a:cs typeface="Calibri"/>
                <a:sym typeface="Calibri"/>
              </a:rPr>
              <a:t>              +7-913-904-60-67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825" name="Google Shape;825;gd2b193f2c9_1_0"/>
          <p:cNvPicPr preferRelativeResize="0"/>
          <p:nvPr/>
        </p:nvPicPr>
        <p:blipFill>
          <a:blip r:embed="rId3">
            <a:alphaModFix/>
          </a:blip>
          <a:stretch>
            <a:fillRect/>
          </a:stretch>
        </p:blipFill>
        <p:spPr>
          <a:xfrm>
            <a:off x="384225" y="1074848"/>
            <a:ext cx="2338400" cy="2396000"/>
          </a:xfrm>
          <a:prstGeom prst="rect">
            <a:avLst/>
          </a:prstGeom>
          <a:noFill/>
          <a:ln cap="flat" cmpd="sng" w="9525">
            <a:solidFill>
              <a:srgbClr val="FF7C00"/>
            </a:solidFill>
            <a:prstDash val="solid"/>
            <a:round/>
            <a:headEnd len="sm" w="sm" type="none"/>
            <a:tailEnd len="sm" w="sm" type="none"/>
          </a:ln>
        </p:spPr>
      </p:pic>
      <p:pic>
        <p:nvPicPr>
          <p:cNvPr id="826" name="Google Shape;826;gd2b193f2c9_1_0"/>
          <p:cNvPicPr preferRelativeResize="0"/>
          <p:nvPr/>
        </p:nvPicPr>
        <p:blipFill>
          <a:blip r:embed="rId4">
            <a:alphaModFix/>
          </a:blip>
          <a:stretch>
            <a:fillRect/>
          </a:stretch>
        </p:blipFill>
        <p:spPr>
          <a:xfrm>
            <a:off x="4571999" y="2307349"/>
            <a:ext cx="353250" cy="350000"/>
          </a:xfrm>
          <a:prstGeom prst="rect">
            <a:avLst/>
          </a:prstGeom>
          <a:noFill/>
          <a:ln>
            <a:noFill/>
          </a:ln>
        </p:spPr>
      </p:pic>
      <p:pic>
        <p:nvPicPr>
          <p:cNvPr id="827" name="Google Shape;827;gd2b193f2c9_1_0"/>
          <p:cNvPicPr preferRelativeResize="0"/>
          <p:nvPr/>
        </p:nvPicPr>
        <p:blipFill>
          <a:blip r:embed="rId5">
            <a:alphaModFix/>
          </a:blip>
          <a:stretch>
            <a:fillRect/>
          </a:stretch>
        </p:blipFill>
        <p:spPr>
          <a:xfrm>
            <a:off x="6892595" y="2742550"/>
            <a:ext cx="2092300" cy="186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d2b193f2c9_1_138"/>
          <p:cNvSpPr txBox="1"/>
          <p:nvPr/>
        </p:nvSpPr>
        <p:spPr>
          <a:xfrm>
            <a:off x="918174" y="243725"/>
            <a:ext cx="8283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СЭД ТЕЗИС</a:t>
            </a:r>
            <a:endParaRPr b="1" sz="2400">
              <a:solidFill>
                <a:srgbClr val="0F4736"/>
              </a:solidFill>
              <a:latin typeface="Arial"/>
              <a:ea typeface="Arial"/>
              <a:cs typeface="Arial"/>
              <a:sym typeface="Arial"/>
            </a:endParaRPr>
          </a:p>
        </p:txBody>
      </p:sp>
      <p:sp>
        <p:nvSpPr>
          <p:cNvPr id="585" name="Google Shape;585;gd2b193f2c9_1_138"/>
          <p:cNvSpPr/>
          <p:nvPr/>
        </p:nvSpPr>
        <p:spPr>
          <a:xfrm>
            <a:off x="467550" y="1108650"/>
            <a:ext cx="8208900" cy="334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Система управления документами и задачами   </a:t>
            </a:r>
            <a:r>
              <a:rPr b="1" lang="ru-RU" sz="1800">
                <a:solidFill>
                  <a:schemeClr val="dk1"/>
                </a:solidFill>
                <a:latin typeface="Calibri"/>
                <a:ea typeface="Calibri"/>
                <a:cs typeface="Calibri"/>
                <a:sym typeface="Calibri"/>
              </a:rPr>
              <a:t>   ЕЗИС - </a:t>
            </a:r>
            <a:r>
              <a:rPr lang="ru-RU" sz="1800">
                <a:solidFill>
                  <a:schemeClr val="dk1"/>
                </a:solidFill>
                <a:latin typeface="Calibri"/>
                <a:ea typeface="Calibri"/>
                <a:cs typeface="Calibri"/>
                <a:sym typeface="Calibri"/>
              </a:rPr>
              <a:t>готовое решение для организации электронного документооборота, автоматизации делопроизводства и управления бизнес-процессами, включая контроль исполнения поручений.</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Расширенная редакция СЭД      ЕЗИС 4.2 на 50 одновременных подключений была приобретена</a:t>
            </a:r>
            <a:r>
              <a:rPr lang="ru-RU" sz="1800">
                <a:solidFill>
                  <a:schemeClr val="dk1"/>
                </a:solidFill>
                <a:latin typeface="Calibri"/>
                <a:ea typeface="Calibri"/>
                <a:cs typeface="Calibri"/>
                <a:sym typeface="Calibri"/>
              </a:rPr>
              <a:t> весной 2019 года.</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К опытной эксплуатации приступили осенью 2020 года.</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Текущий релиз СЭД 5.</a:t>
            </a:r>
            <a:endParaRPr sz="1800">
              <a:solidFill>
                <a:schemeClr val="dk1"/>
              </a:solidFill>
              <a:latin typeface="Calibri"/>
              <a:ea typeface="Calibri"/>
              <a:cs typeface="Calibri"/>
              <a:sym typeface="Calibri"/>
            </a:endParaRPr>
          </a:p>
        </p:txBody>
      </p:sp>
      <p:pic>
        <p:nvPicPr>
          <p:cNvPr id="586" name="Google Shape;586;gd2b193f2c9_1_138"/>
          <p:cNvPicPr preferRelativeResize="0"/>
          <p:nvPr/>
        </p:nvPicPr>
        <p:blipFill rotWithShape="1">
          <a:blip r:embed="rId3">
            <a:alphaModFix/>
          </a:blip>
          <a:srcRect b="16173" l="0" r="0" t="20002"/>
          <a:stretch/>
        </p:blipFill>
        <p:spPr>
          <a:xfrm>
            <a:off x="5183150" y="125037"/>
            <a:ext cx="3552825" cy="699075"/>
          </a:xfrm>
          <a:prstGeom prst="rect">
            <a:avLst/>
          </a:prstGeom>
          <a:noFill/>
          <a:ln>
            <a:noFill/>
          </a:ln>
        </p:spPr>
      </p:pic>
      <p:pic>
        <p:nvPicPr>
          <p:cNvPr id="587" name="Google Shape;587;gd2b193f2c9_1_138"/>
          <p:cNvPicPr preferRelativeResize="0"/>
          <p:nvPr/>
        </p:nvPicPr>
        <p:blipFill>
          <a:blip r:embed="rId4">
            <a:alphaModFix/>
          </a:blip>
          <a:stretch>
            <a:fillRect/>
          </a:stretch>
        </p:blipFill>
        <p:spPr>
          <a:xfrm>
            <a:off x="467550" y="219099"/>
            <a:ext cx="473975" cy="510950"/>
          </a:xfrm>
          <a:prstGeom prst="rect">
            <a:avLst/>
          </a:prstGeom>
          <a:noFill/>
          <a:ln>
            <a:noFill/>
          </a:ln>
        </p:spPr>
      </p:pic>
      <p:pic>
        <p:nvPicPr>
          <p:cNvPr id="588" name="Google Shape;588;gd2b193f2c9_1_138"/>
          <p:cNvPicPr preferRelativeResize="0"/>
          <p:nvPr/>
        </p:nvPicPr>
        <p:blipFill>
          <a:blip r:embed="rId4">
            <a:alphaModFix/>
          </a:blip>
          <a:stretch>
            <a:fillRect/>
          </a:stretch>
        </p:blipFill>
        <p:spPr>
          <a:xfrm>
            <a:off x="5183150" y="1461875"/>
            <a:ext cx="234775" cy="253075"/>
          </a:xfrm>
          <a:prstGeom prst="rect">
            <a:avLst/>
          </a:prstGeom>
          <a:noFill/>
          <a:ln>
            <a:noFill/>
          </a:ln>
        </p:spPr>
      </p:pic>
      <p:pic>
        <p:nvPicPr>
          <p:cNvPr id="589" name="Google Shape;589;gd2b193f2c9_1_138"/>
          <p:cNvPicPr preferRelativeResize="0"/>
          <p:nvPr/>
        </p:nvPicPr>
        <p:blipFill>
          <a:blip r:embed="rId4">
            <a:alphaModFix/>
          </a:blip>
          <a:stretch>
            <a:fillRect/>
          </a:stretch>
        </p:blipFill>
        <p:spPr>
          <a:xfrm>
            <a:off x="3359350" y="2545125"/>
            <a:ext cx="234775" cy="25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gd2b193f2c9_1_6"/>
          <p:cNvPicPr preferRelativeResize="0"/>
          <p:nvPr/>
        </p:nvPicPr>
        <p:blipFill>
          <a:blip r:embed="rId3">
            <a:alphaModFix/>
          </a:blip>
          <a:stretch>
            <a:fillRect/>
          </a:stretch>
        </p:blipFill>
        <p:spPr>
          <a:xfrm>
            <a:off x="3237395" y="2117350"/>
            <a:ext cx="5754206" cy="2485450"/>
          </a:xfrm>
          <a:prstGeom prst="rect">
            <a:avLst/>
          </a:prstGeom>
          <a:noFill/>
          <a:ln cap="flat" cmpd="sng" w="9525">
            <a:solidFill>
              <a:srgbClr val="FF7C00"/>
            </a:solidFill>
            <a:prstDash val="solid"/>
            <a:round/>
            <a:headEnd len="sm" w="sm" type="none"/>
            <a:tailEnd len="sm" w="sm" type="none"/>
          </a:ln>
        </p:spPr>
      </p:pic>
      <p:sp>
        <p:nvSpPr>
          <p:cNvPr id="596" name="Google Shape;596;gd2b193f2c9_1_6"/>
          <p:cNvSpPr txBox="1"/>
          <p:nvPr/>
        </p:nvSpPr>
        <p:spPr>
          <a:xfrm>
            <a:off x="287064" y="27387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Кто использует      ЕЗИС?</a:t>
            </a:r>
            <a:endParaRPr b="1" sz="2400">
              <a:solidFill>
                <a:srgbClr val="0F4736"/>
              </a:solidFill>
              <a:latin typeface="Arial"/>
              <a:ea typeface="Arial"/>
              <a:cs typeface="Arial"/>
              <a:sym typeface="Arial"/>
            </a:endParaRPr>
          </a:p>
        </p:txBody>
      </p:sp>
      <p:sp>
        <p:nvSpPr>
          <p:cNvPr id="597" name="Google Shape;597;gd2b193f2c9_1_6"/>
          <p:cNvSpPr/>
          <p:nvPr/>
        </p:nvSpPr>
        <p:spPr>
          <a:xfrm>
            <a:off x="251325" y="771375"/>
            <a:ext cx="4823400" cy="388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1000">
                <a:solidFill>
                  <a:schemeClr val="dk1"/>
                </a:solidFill>
                <a:highlight>
                  <a:schemeClr val="lt1"/>
                </a:highlight>
              </a:rPr>
              <a:t>МИД России</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ИНГОССТРАХ</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Nissan России</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Nokia</a:t>
            </a:r>
            <a:endParaRPr b="1" sz="1000">
              <a:solidFill>
                <a:schemeClr val="dk1"/>
              </a:solidFill>
              <a:highlight>
                <a:schemeClr val="lt1"/>
              </a:highlight>
            </a:endParaRPr>
          </a:p>
          <a:p>
            <a:pPr indent="0" lvl="0" marL="0" marR="0" rtl="0" algn="l">
              <a:spcBef>
                <a:spcPts val="0"/>
              </a:spcBef>
              <a:spcAft>
                <a:spcPts val="0"/>
              </a:spcAft>
              <a:buNone/>
            </a:pPr>
            <a:r>
              <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Администрация Самарской области</a:t>
            </a:r>
            <a:endParaRPr b="1" sz="1000">
              <a:solidFill>
                <a:schemeClr val="dk1"/>
              </a:solidFill>
              <a:highlight>
                <a:schemeClr val="lt1"/>
              </a:highlight>
            </a:endParaRPr>
          </a:p>
          <a:p>
            <a:pPr indent="0" lvl="0" marL="0" rtl="0" algn="l">
              <a:spcBef>
                <a:spcPts val="0"/>
              </a:spcBef>
              <a:spcAft>
                <a:spcPts val="0"/>
              </a:spcAft>
              <a:buClr>
                <a:schemeClr val="dk1"/>
              </a:buClr>
              <a:buFont typeface="Arial"/>
              <a:buNone/>
            </a:pPr>
            <a:r>
              <a:rPr b="1" lang="ru-RU" sz="1000">
                <a:solidFill>
                  <a:schemeClr val="dk1"/>
                </a:solidFill>
                <a:highlight>
                  <a:schemeClr val="lt1"/>
                </a:highlight>
              </a:rPr>
              <a:t>Нижегородский технический университет имени Алексеева</a:t>
            </a:r>
            <a:endParaRPr b="1" sz="1000">
              <a:solidFill>
                <a:schemeClr val="dk1"/>
              </a:solidFill>
              <a:highlight>
                <a:schemeClr val="lt1"/>
              </a:highlight>
            </a:endParaRPr>
          </a:p>
          <a:p>
            <a:pPr indent="0" lvl="0" marL="0" rtl="0" algn="l">
              <a:spcBef>
                <a:spcPts val="0"/>
              </a:spcBef>
              <a:spcAft>
                <a:spcPts val="0"/>
              </a:spcAft>
              <a:buClr>
                <a:schemeClr val="dk1"/>
              </a:buClr>
              <a:buFont typeface="Arial"/>
              <a:buNone/>
            </a:pPr>
            <a:r>
              <a:rPr b="1" lang="ru-RU" sz="1000">
                <a:solidFill>
                  <a:schemeClr val="dk1"/>
                </a:solidFill>
                <a:highlight>
                  <a:schemeClr val="lt1"/>
                </a:highlight>
              </a:rPr>
              <a:t>Санкт-Петербургский государственный экономический университет</a:t>
            </a:r>
            <a:endParaRPr b="1" sz="1000">
              <a:solidFill>
                <a:schemeClr val="dk1"/>
              </a:solidFill>
              <a:highlight>
                <a:schemeClr val="lt1"/>
              </a:highlight>
            </a:endParaRPr>
          </a:p>
          <a:p>
            <a:pPr indent="0" lvl="0" marL="0" rtl="0" algn="l">
              <a:spcBef>
                <a:spcPts val="0"/>
              </a:spcBef>
              <a:spcAft>
                <a:spcPts val="0"/>
              </a:spcAft>
              <a:buClr>
                <a:schemeClr val="dk1"/>
              </a:buClr>
              <a:buFont typeface="Arial"/>
              <a:buNone/>
            </a:pPr>
            <a:r>
              <a:rPr b="1" lang="ru-RU" sz="1000">
                <a:solidFill>
                  <a:schemeClr val="dk1"/>
                </a:solidFill>
                <a:highlight>
                  <a:schemeClr val="lt1"/>
                </a:highlight>
              </a:rPr>
              <a:t>Правительство Калининградской области</a:t>
            </a:r>
            <a:endParaRPr b="1" sz="1000">
              <a:solidFill>
                <a:schemeClr val="dk1"/>
              </a:solidFill>
              <a:highlight>
                <a:schemeClr val="lt1"/>
              </a:highlight>
            </a:endParaRPr>
          </a:p>
          <a:p>
            <a:pPr indent="0" lvl="0" marL="0" rtl="0" algn="l">
              <a:spcBef>
                <a:spcPts val="0"/>
              </a:spcBef>
              <a:spcAft>
                <a:spcPts val="0"/>
              </a:spcAft>
              <a:buClr>
                <a:schemeClr val="dk1"/>
              </a:buClr>
              <a:buFont typeface="Arial"/>
              <a:buNone/>
            </a:pPr>
            <a:r>
              <a:rPr b="1" lang="ru-RU" sz="1000">
                <a:solidFill>
                  <a:schemeClr val="dk1"/>
                </a:solidFill>
                <a:highlight>
                  <a:schemeClr val="lt1"/>
                </a:highlight>
              </a:rPr>
              <a:t>Воронежский госуниверситет</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РАН</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DNS Ритейл</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Росгеология</a:t>
            </a:r>
            <a:endParaRPr b="1" sz="1000">
              <a:solidFill>
                <a:schemeClr val="dk1"/>
              </a:solidFill>
              <a:highlight>
                <a:schemeClr val="lt1"/>
              </a:highlight>
            </a:endParaRPr>
          </a:p>
          <a:p>
            <a:pPr indent="0" lvl="0" marL="0" marR="0" rtl="0" algn="l">
              <a:spcBef>
                <a:spcPts val="0"/>
              </a:spcBef>
              <a:spcAft>
                <a:spcPts val="0"/>
              </a:spcAft>
              <a:buNone/>
            </a:pPr>
            <a:r>
              <a:t/>
            </a:r>
            <a:endParaRPr b="1" sz="1000">
              <a:solidFill>
                <a:schemeClr val="dk1"/>
              </a:solidFill>
              <a:highlight>
                <a:schemeClr val="lt1"/>
              </a:highlight>
            </a:endParaRPr>
          </a:p>
          <a:p>
            <a:pPr indent="0" lvl="0" marL="0" marR="0" rtl="0" algn="l">
              <a:spcBef>
                <a:spcPts val="0"/>
              </a:spcBef>
              <a:spcAft>
                <a:spcPts val="0"/>
              </a:spcAft>
              <a:buNone/>
            </a:pPr>
            <a:r>
              <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ЗАО КОТЭС</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ООО ТВОЕ</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ООО СГК</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ПАО Почта Банк</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SKYENG</a:t>
            </a:r>
            <a:endParaRPr b="1" sz="1000">
              <a:solidFill>
                <a:schemeClr val="dk1"/>
              </a:solidFill>
              <a:highlight>
                <a:schemeClr val="lt1"/>
              </a:highlight>
            </a:endParaRPr>
          </a:p>
          <a:p>
            <a:pPr indent="0" lvl="0" marL="0" marR="0" rtl="0" algn="l">
              <a:spcBef>
                <a:spcPts val="0"/>
              </a:spcBef>
              <a:spcAft>
                <a:spcPts val="0"/>
              </a:spcAft>
              <a:buNone/>
            </a:pPr>
            <a:r>
              <a:rPr b="1" lang="ru-RU" sz="1000">
                <a:solidFill>
                  <a:schemeClr val="dk1"/>
                </a:solidFill>
                <a:highlight>
                  <a:schemeClr val="lt1"/>
                </a:highlight>
              </a:rPr>
              <a:t>Selectel</a:t>
            </a:r>
            <a:endParaRPr b="1" sz="1000">
              <a:solidFill>
                <a:schemeClr val="dk1"/>
              </a:solidFill>
              <a:highlight>
                <a:schemeClr val="lt1"/>
              </a:highlight>
            </a:endParaRPr>
          </a:p>
        </p:txBody>
      </p:sp>
      <p:pic>
        <p:nvPicPr>
          <p:cNvPr id="598" name="Google Shape;598;gd2b193f2c9_1_6"/>
          <p:cNvPicPr preferRelativeResize="0"/>
          <p:nvPr/>
        </p:nvPicPr>
        <p:blipFill>
          <a:blip r:embed="rId4">
            <a:alphaModFix/>
          </a:blip>
          <a:stretch>
            <a:fillRect/>
          </a:stretch>
        </p:blipFill>
        <p:spPr>
          <a:xfrm>
            <a:off x="5918125" y="718025"/>
            <a:ext cx="1070225" cy="568399"/>
          </a:xfrm>
          <a:prstGeom prst="rect">
            <a:avLst/>
          </a:prstGeom>
          <a:noFill/>
          <a:ln>
            <a:noFill/>
          </a:ln>
        </p:spPr>
      </p:pic>
      <p:pic>
        <p:nvPicPr>
          <p:cNvPr id="599" name="Google Shape;599;gd2b193f2c9_1_6"/>
          <p:cNvPicPr preferRelativeResize="0"/>
          <p:nvPr/>
        </p:nvPicPr>
        <p:blipFill>
          <a:blip r:embed="rId5">
            <a:alphaModFix/>
          </a:blip>
          <a:stretch>
            <a:fillRect/>
          </a:stretch>
        </p:blipFill>
        <p:spPr>
          <a:xfrm>
            <a:off x="7612425" y="374475"/>
            <a:ext cx="1173575" cy="361100"/>
          </a:xfrm>
          <a:prstGeom prst="rect">
            <a:avLst/>
          </a:prstGeom>
          <a:noFill/>
          <a:ln>
            <a:noFill/>
          </a:ln>
        </p:spPr>
      </p:pic>
      <p:pic>
        <p:nvPicPr>
          <p:cNvPr id="600" name="Google Shape;600;gd2b193f2c9_1_6"/>
          <p:cNvPicPr preferRelativeResize="0"/>
          <p:nvPr/>
        </p:nvPicPr>
        <p:blipFill>
          <a:blip r:embed="rId6">
            <a:alphaModFix/>
          </a:blip>
          <a:stretch>
            <a:fillRect/>
          </a:stretch>
        </p:blipFill>
        <p:spPr>
          <a:xfrm>
            <a:off x="7612413" y="901700"/>
            <a:ext cx="612501" cy="699050"/>
          </a:xfrm>
          <a:prstGeom prst="rect">
            <a:avLst/>
          </a:prstGeom>
          <a:noFill/>
          <a:ln>
            <a:noFill/>
          </a:ln>
        </p:spPr>
      </p:pic>
      <p:pic>
        <p:nvPicPr>
          <p:cNvPr id="601" name="Google Shape;601;gd2b193f2c9_1_6"/>
          <p:cNvPicPr preferRelativeResize="0"/>
          <p:nvPr/>
        </p:nvPicPr>
        <p:blipFill>
          <a:blip r:embed="rId7">
            <a:alphaModFix/>
          </a:blip>
          <a:stretch>
            <a:fillRect/>
          </a:stretch>
        </p:blipFill>
        <p:spPr>
          <a:xfrm>
            <a:off x="7031575" y="2188775"/>
            <a:ext cx="1316225" cy="461008"/>
          </a:xfrm>
          <a:prstGeom prst="rect">
            <a:avLst/>
          </a:prstGeom>
          <a:noFill/>
          <a:ln>
            <a:noFill/>
          </a:ln>
        </p:spPr>
      </p:pic>
      <p:pic>
        <p:nvPicPr>
          <p:cNvPr id="602" name="Google Shape;602;gd2b193f2c9_1_6"/>
          <p:cNvPicPr preferRelativeResize="0"/>
          <p:nvPr/>
        </p:nvPicPr>
        <p:blipFill>
          <a:blip r:embed="rId8">
            <a:alphaModFix/>
          </a:blip>
          <a:stretch>
            <a:fillRect/>
          </a:stretch>
        </p:blipFill>
        <p:spPr>
          <a:xfrm>
            <a:off x="4078675" y="601875"/>
            <a:ext cx="1150699" cy="461700"/>
          </a:xfrm>
          <a:prstGeom prst="rect">
            <a:avLst/>
          </a:prstGeom>
          <a:noFill/>
          <a:ln>
            <a:noFill/>
          </a:ln>
        </p:spPr>
      </p:pic>
      <p:pic>
        <p:nvPicPr>
          <p:cNvPr id="603" name="Google Shape;603;gd2b193f2c9_1_6"/>
          <p:cNvPicPr preferRelativeResize="0"/>
          <p:nvPr/>
        </p:nvPicPr>
        <p:blipFill>
          <a:blip r:embed="rId9">
            <a:alphaModFix/>
          </a:blip>
          <a:stretch>
            <a:fillRect/>
          </a:stretch>
        </p:blipFill>
        <p:spPr>
          <a:xfrm>
            <a:off x="7279425" y="3485525"/>
            <a:ext cx="1676400" cy="1066800"/>
          </a:xfrm>
          <a:prstGeom prst="rect">
            <a:avLst/>
          </a:prstGeom>
          <a:noFill/>
          <a:ln>
            <a:noFill/>
          </a:ln>
        </p:spPr>
      </p:pic>
      <p:pic>
        <p:nvPicPr>
          <p:cNvPr id="604" name="Google Shape;604;gd2b193f2c9_1_6"/>
          <p:cNvPicPr preferRelativeResize="0"/>
          <p:nvPr/>
        </p:nvPicPr>
        <p:blipFill>
          <a:blip r:embed="rId10">
            <a:alphaModFix/>
          </a:blip>
          <a:stretch>
            <a:fillRect/>
          </a:stretch>
        </p:blipFill>
        <p:spPr>
          <a:xfrm>
            <a:off x="6089737" y="1491663"/>
            <a:ext cx="1070225" cy="420450"/>
          </a:xfrm>
          <a:prstGeom prst="rect">
            <a:avLst/>
          </a:prstGeom>
          <a:noFill/>
          <a:ln>
            <a:noFill/>
          </a:ln>
        </p:spPr>
      </p:pic>
      <p:pic>
        <p:nvPicPr>
          <p:cNvPr id="605" name="Google Shape;605;gd2b193f2c9_1_6"/>
          <p:cNvPicPr preferRelativeResize="0"/>
          <p:nvPr/>
        </p:nvPicPr>
        <p:blipFill>
          <a:blip r:embed="rId11">
            <a:alphaModFix/>
          </a:blip>
          <a:stretch>
            <a:fillRect/>
          </a:stretch>
        </p:blipFill>
        <p:spPr>
          <a:xfrm>
            <a:off x="6027600" y="2168675"/>
            <a:ext cx="927100" cy="655750"/>
          </a:xfrm>
          <a:prstGeom prst="rect">
            <a:avLst/>
          </a:prstGeom>
          <a:noFill/>
          <a:ln>
            <a:noFill/>
          </a:ln>
        </p:spPr>
      </p:pic>
      <p:pic>
        <p:nvPicPr>
          <p:cNvPr id="606" name="Google Shape;606;gd2b193f2c9_1_6"/>
          <p:cNvPicPr preferRelativeResize="0"/>
          <p:nvPr/>
        </p:nvPicPr>
        <p:blipFill>
          <a:blip r:embed="rId12">
            <a:alphaModFix/>
          </a:blip>
          <a:stretch>
            <a:fillRect/>
          </a:stretch>
        </p:blipFill>
        <p:spPr>
          <a:xfrm>
            <a:off x="6094950" y="3237800"/>
            <a:ext cx="1021125" cy="546300"/>
          </a:xfrm>
          <a:prstGeom prst="rect">
            <a:avLst/>
          </a:prstGeom>
          <a:noFill/>
          <a:ln>
            <a:noFill/>
          </a:ln>
        </p:spPr>
      </p:pic>
      <p:pic>
        <p:nvPicPr>
          <p:cNvPr id="607" name="Google Shape;607;gd2b193f2c9_1_6"/>
          <p:cNvPicPr preferRelativeResize="0"/>
          <p:nvPr/>
        </p:nvPicPr>
        <p:blipFill>
          <a:blip r:embed="rId13">
            <a:alphaModFix/>
          </a:blip>
          <a:stretch>
            <a:fillRect/>
          </a:stretch>
        </p:blipFill>
        <p:spPr>
          <a:xfrm>
            <a:off x="3030925" y="735575"/>
            <a:ext cx="1047750" cy="923925"/>
          </a:xfrm>
          <a:prstGeom prst="rect">
            <a:avLst/>
          </a:prstGeom>
          <a:noFill/>
          <a:ln>
            <a:noFill/>
          </a:ln>
        </p:spPr>
      </p:pic>
      <p:pic>
        <p:nvPicPr>
          <p:cNvPr id="608" name="Google Shape;608;gd2b193f2c9_1_6"/>
          <p:cNvPicPr preferRelativeResize="0"/>
          <p:nvPr/>
        </p:nvPicPr>
        <p:blipFill>
          <a:blip r:embed="rId14">
            <a:alphaModFix/>
          </a:blip>
          <a:stretch>
            <a:fillRect/>
          </a:stretch>
        </p:blipFill>
        <p:spPr>
          <a:xfrm>
            <a:off x="3237400" y="2117350"/>
            <a:ext cx="927100" cy="582264"/>
          </a:xfrm>
          <a:prstGeom prst="rect">
            <a:avLst/>
          </a:prstGeom>
          <a:noFill/>
          <a:ln>
            <a:noFill/>
          </a:ln>
        </p:spPr>
      </p:pic>
      <p:pic>
        <p:nvPicPr>
          <p:cNvPr id="609" name="Google Shape;609;gd2b193f2c9_1_6"/>
          <p:cNvPicPr preferRelativeResize="0"/>
          <p:nvPr/>
        </p:nvPicPr>
        <p:blipFill>
          <a:blip r:embed="rId15">
            <a:alphaModFix/>
          </a:blip>
          <a:stretch>
            <a:fillRect/>
          </a:stretch>
        </p:blipFill>
        <p:spPr>
          <a:xfrm>
            <a:off x="4896900" y="1233075"/>
            <a:ext cx="927100" cy="652630"/>
          </a:xfrm>
          <a:prstGeom prst="rect">
            <a:avLst/>
          </a:prstGeom>
          <a:noFill/>
          <a:ln>
            <a:noFill/>
          </a:ln>
        </p:spPr>
      </p:pic>
      <p:pic>
        <p:nvPicPr>
          <p:cNvPr id="610" name="Google Shape;610;gd2b193f2c9_1_6"/>
          <p:cNvPicPr preferRelativeResize="0"/>
          <p:nvPr/>
        </p:nvPicPr>
        <p:blipFill>
          <a:blip r:embed="rId16">
            <a:alphaModFix/>
          </a:blip>
          <a:stretch>
            <a:fillRect/>
          </a:stretch>
        </p:blipFill>
        <p:spPr>
          <a:xfrm>
            <a:off x="350425" y="4266975"/>
            <a:ext cx="976550" cy="285350"/>
          </a:xfrm>
          <a:prstGeom prst="rect">
            <a:avLst/>
          </a:prstGeom>
          <a:noFill/>
          <a:ln>
            <a:noFill/>
          </a:ln>
        </p:spPr>
      </p:pic>
      <p:pic>
        <p:nvPicPr>
          <p:cNvPr id="611" name="Google Shape;611;gd2b193f2c9_1_6"/>
          <p:cNvPicPr preferRelativeResize="0"/>
          <p:nvPr/>
        </p:nvPicPr>
        <p:blipFill>
          <a:blip r:embed="rId17">
            <a:alphaModFix/>
          </a:blip>
          <a:stretch>
            <a:fillRect/>
          </a:stretch>
        </p:blipFill>
        <p:spPr>
          <a:xfrm>
            <a:off x="1724700" y="2571750"/>
            <a:ext cx="1021125" cy="645883"/>
          </a:xfrm>
          <a:prstGeom prst="rect">
            <a:avLst/>
          </a:prstGeom>
          <a:noFill/>
          <a:ln>
            <a:noFill/>
          </a:ln>
        </p:spPr>
      </p:pic>
      <p:pic>
        <p:nvPicPr>
          <p:cNvPr id="612" name="Google Shape;612;gd2b193f2c9_1_6"/>
          <p:cNvPicPr preferRelativeResize="0"/>
          <p:nvPr/>
        </p:nvPicPr>
        <p:blipFill>
          <a:blip r:embed="rId18">
            <a:alphaModFix/>
          </a:blip>
          <a:stretch>
            <a:fillRect/>
          </a:stretch>
        </p:blipFill>
        <p:spPr>
          <a:xfrm>
            <a:off x="1810550" y="3547225"/>
            <a:ext cx="1021125" cy="719745"/>
          </a:xfrm>
          <a:prstGeom prst="rect">
            <a:avLst/>
          </a:prstGeom>
          <a:noFill/>
          <a:ln>
            <a:noFill/>
          </a:ln>
        </p:spPr>
      </p:pic>
      <p:pic>
        <p:nvPicPr>
          <p:cNvPr id="613" name="Google Shape;613;gd2b193f2c9_1_6"/>
          <p:cNvPicPr preferRelativeResize="0"/>
          <p:nvPr/>
        </p:nvPicPr>
        <p:blipFill>
          <a:blip r:embed="rId19">
            <a:alphaModFix/>
          </a:blip>
          <a:stretch>
            <a:fillRect/>
          </a:stretch>
        </p:blipFill>
        <p:spPr>
          <a:xfrm>
            <a:off x="2924525" y="359225"/>
            <a:ext cx="269950" cy="29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
          <p:cNvSpPr txBox="1"/>
          <p:nvPr/>
        </p:nvSpPr>
        <p:spPr>
          <a:xfrm>
            <a:off x="174814" y="290627"/>
            <a:ext cx="87338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Зачем вообще нужен электронный документооборот?</a:t>
            </a:r>
            <a:endParaRPr b="1" sz="2400">
              <a:solidFill>
                <a:srgbClr val="0F4736"/>
              </a:solidFill>
              <a:latin typeface="Arial"/>
              <a:ea typeface="Arial"/>
              <a:cs typeface="Arial"/>
              <a:sym typeface="Arial"/>
            </a:endParaRPr>
          </a:p>
        </p:txBody>
      </p:sp>
      <p:grpSp>
        <p:nvGrpSpPr>
          <p:cNvPr id="620" name="Google Shape;620;p2"/>
          <p:cNvGrpSpPr/>
          <p:nvPr/>
        </p:nvGrpSpPr>
        <p:grpSpPr>
          <a:xfrm>
            <a:off x="525801" y="828400"/>
            <a:ext cx="6550972" cy="658525"/>
            <a:chOff x="364636" y="-155698"/>
            <a:chExt cx="8187691" cy="1046440"/>
          </a:xfrm>
        </p:grpSpPr>
        <p:sp>
          <p:nvSpPr>
            <p:cNvPr id="621" name="Google Shape;621;p2"/>
            <p:cNvSpPr/>
            <p:nvPr/>
          </p:nvSpPr>
          <p:spPr>
            <a:xfrm>
              <a:off x="364636" y="-155698"/>
              <a:ext cx="8187645" cy="104644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22" name="Google Shape;622;p2"/>
            <p:cNvSpPr txBox="1"/>
            <p:nvPr/>
          </p:nvSpPr>
          <p:spPr>
            <a:xfrm>
              <a:off x="1119227" y="32527"/>
              <a:ext cx="7433100" cy="7338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Систематизировать работу с документами</a:t>
              </a:r>
              <a:endParaRPr sz="2400">
                <a:solidFill>
                  <a:schemeClr val="dk1"/>
                </a:solidFill>
                <a:latin typeface="Arial"/>
                <a:ea typeface="Arial"/>
                <a:cs typeface="Arial"/>
                <a:sym typeface="Arial"/>
              </a:endParaRPr>
            </a:p>
          </p:txBody>
        </p:sp>
      </p:grpSp>
      <p:sp>
        <p:nvSpPr>
          <p:cNvPr id="623" name="Google Shape;623;p2"/>
          <p:cNvSpPr/>
          <p:nvPr/>
        </p:nvSpPr>
        <p:spPr>
          <a:xfrm>
            <a:off x="174825" y="861423"/>
            <a:ext cx="6036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1</a:t>
            </a:r>
            <a:endParaRPr/>
          </a:p>
        </p:txBody>
      </p:sp>
      <p:grpSp>
        <p:nvGrpSpPr>
          <p:cNvPr id="624" name="Google Shape;624;p2"/>
          <p:cNvGrpSpPr/>
          <p:nvPr/>
        </p:nvGrpSpPr>
        <p:grpSpPr>
          <a:xfrm>
            <a:off x="514101" y="2411031"/>
            <a:ext cx="8466797" cy="658500"/>
            <a:chOff x="364636" y="-155698"/>
            <a:chExt cx="8187600" cy="1046400"/>
          </a:xfrm>
        </p:grpSpPr>
        <p:sp>
          <p:nvSpPr>
            <p:cNvPr id="625" name="Google Shape;625;p2"/>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26" name="Google Shape;626;p2"/>
            <p:cNvSpPr txBox="1"/>
            <p:nvPr/>
          </p:nvSpPr>
          <p:spPr>
            <a:xfrm>
              <a:off x="897778" y="-61630"/>
              <a:ext cx="5937300" cy="7338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ru-RU" sz="2400">
                  <a:solidFill>
                    <a:schemeClr val="dk1"/>
                  </a:solidFill>
                  <a:latin typeface="Calibri"/>
                  <a:ea typeface="Calibri"/>
                  <a:cs typeface="Calibri"/>
                  <a:sym typeface="Calibri"/>
                </a:rPr>
                <a:t>Упорядочить бизнес-процессы</a:t>
              </a:r>
              <a:endParaRPr sz="2400">
                <a:solidFill>
                  <a:schemeClr val="dk1"/>
                </a:solidFill>
                <a:latin typeface="Arial"/>
                <a:ea typeface="Arial"/>
                <a:cs typeface="Arial"/>
                <a:sym typeface="Arial"/>
              </a:endParaRPr>
            </a:p>
          </p:txBody>
        </p:sp>
      </p:grpSp>
      <p:sp>
        <p:nvSpPr>
          <p:cNvPr id="627" name="Google Shape;627;p2"/>
          <p:cNvSpPr/>
          <p:nvPr/>
        </p:nvSpPr>
        <p:spPr>
          <a:xfrm>
            <a:off x="163123" y="2444050"/>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3</a:t>
            </a:r>
            <a:endParaRPr/>
          </a:p>
        </p:txBody>
      </p:sp>
      <p:grpSp>
        <p:nvGrpSpPr>
          <p:cNvPr id="628" name="Google Shape;628;p2"/>
          <p:cNvGrpSpPr/>
          <p:nvPr/>
        </p:nvGrpSpPr>
        <p:grpSpPr>
          <a:xfrm>
            <a:off x="514106" y="1603200"/>
            <a:ext cx="6550899" cy="658500"/>
            <a:chOff x="364636" y="-155698"/>
            <a:chExt cx="8187600" cy="1046400"/>
          </a:xfrm>
        </p:grpSpPr>
        <p:sp>
          <p:nvSpPr>
            <p:cNvPr id="629" name="Google Shape;629;p2"/>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30" name="Google Shape;630;p2"/>
            <p:cNvSpPr txBox="1"/>
            <p:nvPr/>
          </p:nvSpPr>
          <p:spPr>
            <a:xfrm>
              <a:off x="1111163" y="587"/>
              <a:ext cx="7251300" cy="7338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Ускорить прохождение документов</a:t>
              </a:r>
              <a:endParaRPr sz="2400">
                <a:solidFill>
                  <a:schemeClr val="dk1"/>
                </a:solidFill>
                <a:latin typeface="Arial"/>
                <a:ea typeface="Arial"/>
                <a:cs typeface="Arial"/>
                <a:sym typeface="Arial"/>
              </a:endParaRPr>
            </a:p>
          </p:txBody>
        </p:sp>
      </p:grpSp>
      <p:sp>
        <p:nvSpPr>
          <p:cNvPr id="631" name="Google Shape;631;p2"/>
          <p:cNvSpPr/>
          <p:nvPr/>
        </p:nvSpPr>
        <p:spPr>
          <a:xfrm>
            <a:off x="163123" y="1636225"/>
            <a:ext cx="6036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2</a:t>
            </a:r>
            <a:endParaRPr/>
          </a:p>
        </p:txBody>
      </p:sp>
      <p:grpSp>
        <p:nvGrpSpPr>
          <p:cNvPr id="632" name="Google Shape;632;p2"/>
          <p:cNvGrpSpPr/>
          <p:nvPr/>
        </p:nvGrpSpPr>
        <p:grpSpPr>
          <a:xfrm>
            <a:off x="514087" y="3184879"/>
            <a:ext cx="8466797" cy="658500"/>
            <a:chOff x="364636" y="-155698"/>
            <a:chExt cx="8187600" cy="1046400"/>
          </a:xfrm>
        </p:grpSpPr>
        <p:sp>
          <p:nvSpPr>
            <p:cNvPr id="633" name="Google Shape;633;p2"/>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34" name="Google Shape;634;p2"/>
            <p:cNvSpPr txBox="1"/>
            <p:nvPr/>
          </p:nvSpPr>
          <p:spPr>
            <a:xfrm>
              <a:off x="903544" y="26861"/>
              <a:ext cx="7351800" cy="7338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ru-RU" sz="2400">
                  <a:solidFill>
                    <a:schemeClr val="dk1"/>
                  </a:solidFill>
                  <a:latin typeface="Calibri"/>
                  <a:ea typeface="Calibri"/>
                  <a:cs typeface="Calibri"/>
                  <a:sym typeface="Calibri"/>
                </a:rPr>
                <a:t>Контролировать исполнительскую дисциплину</a:t>
              </a:r>
              <a:endParaRPr sz="2400">
                <a:solidFill>
                  <a:schemeClr val="dk1"/>
                </a:solidFill>
                <a:latin typeface="Arial"/>
                <a:ea typeface="Arial"/>
                <a:cs typeface="Arial"/>
                <a:sym typeface="Arial"/>
              </a:endParaRPr>
            </a:p>
          </p:txBody>
        </p:sp>
      </p:grpSp>
      <p:sp>
        <p:nvSpPr>
          <p:cNvPr id="635" name="Google Shape;635;p2"/>
          <p:cNvSpPr/>
          <p:nvPr/>
        </p:nvSpPr>
        <p:spPr>
          <a:xfrm>
            <a:off x="163112" y="3217900"/>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4</a:t>
            </a:r>
            <a:endParaRPr/>
          </a:p>
        </p:txBody>
      </p:sp>
      <p:grpSp>
        <p:nvGrpSpPr>
          <p:cNvPr id="636" name="Google Shape;636;p2"/>
          <p:cNvGrpSpPr/>
          <p:nvPr/>
        </p:nvGrpSpPr>
        <p:grpSpPr>
          <a:xfrm>
            <a:off x="525812" y="3915304"/>
            <a:ext cx="8466797" cy="658500"/>
            <a:chOff x="364636" y="-155698"/>
            <a:chExt cx="8187600" cy="1046400"/>
          </a:xfrm>
        </p:grpSpPr>
        <p:sp>
          <p:nvSpPr>
            <p:cNvPr id="637" name="Google Shape;637;p2"/>
            <p:cNvSpPr/>
            <p:nvPr/>
          </p:nvSpPr>
          <p:spPr>
            <a:xfrm>
              <a:off x="364636" y="-155698"/>
              <a:ext cx="8187600" cy="10464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38" name="Google Shape;638;p2"/>
            <p:cNvSpPr txBox="1"/>
            <p:nvPr/>
          </p:nvSpPr>
          <p:spPr>
            <a:xfrm>
              <a:off x="880383" y="-31239"/>
              <a:ext cx="7351800" cy="733800"/>
            </a:xfrm>
            <a:prstGeom prst="rect">
              <a:avLst/>
            </a:prstGeom>
            <a:solidFill>
              <a:srgbClr val="D9EAD3"/>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ru-RU" sz="2400">
                  <a:solidFill>
                    <a:schemeClr val="dk1"/>
                  </a:solidFill>
                  <a:latin typeface="Calibri"/>
                  <a:ea typeface="Calibri"/>
                  <a:cs typeface="Calibri"/>
                  <a:sym typeface="Calibri"/>
                </a:rPr>
                <a:t>Работать в едином информационном пространстве</a:t>
              </a:r>
              <a:endParaRPr sz="2400">
                <a:solidFill>
                  <a:schemeClr val="dk1"/>
                </a:solidFill>
                <a:latin typeface="Arial"/>
                <a:ea typeface="Arial"/>
                <a:cs typeface="Arial"/>
                <a:sym typeface="Arial"/>
              </a:endParaRPr>
            </a:p>
          </p:txBody>
        </p:sp>
      </p:grpSp>
      <p:sp>
        <p:nvSpPr>
          <p:cNvPr id="639" name="Google Shape;639;p2"/>
          <p:cNvSpPr/>
          <p:nvPr/>
        </p:nvSpPr>
        <p:spPr>
          <a:xfrm>
            <a:off x="174837" y="3948325"/>
            <a:ext cx="615300" cy="625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5</a:t>
            </a:r>
            <a:endParaRPr/>
          </a:p>
        </p:txBody>
      </p:sp>
      <p:pic>
        <p:nvPicPr>
          <p:cNvPr id="640" name="Google Shape;640;p2"/>
          <p:cNvPicPr preferRelativeResize="0"/>
          <p:nvPr/>
        </p:nvPicPr>
        <p:blipFill>
          <a:blip r:embed="rId3">
            <a:alphaModFix/>
          </a:blip>
          <a:stretch>
            <a:fillRect/>
          </a:stretch>
        </p:blipFill>
        <p:spPr>
          <a:xfrm>
            <a:off x="7239100" y="1006950"/>
            <a:ext cx="1741765" cy="102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
          <p:cNvSpPr txBox="1"/>
          <p:nvPr/>
        </p:nvSpPr>
        <p:spPr>
          <a:xfrm>
            <a:off x="174814" y="290627"/>
            <a:ext cx="87338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Почему     ЕЗИС?</a:t>
            </a:r>
            <a:endParaRPr b="1" sz="2400">
              <a:solidFill>
                <a:srgbClr val="0F4736"/>
              </a:solidFill>
              <a:latin typeface="Arial"/>
              <a:ea typeface="Arial"/>
              <a:cs typeface="Arial"/>
              <a:sym typeface="Arial"/>
            </a:endParaRPr>
          </a:p>
        </p:txBody>
      </p:sp>
      <p:grpSp>
        <p:nvGrpSpPr>
          <p:cNvPr id="647" name="Google Shape;647;p3"/>
          <p:cNvGrpSpPr/>
          <p:nvPr/>
        </p:nvGrpSpPr>
        <p:grpSpPr>
          <a:xfrm>
            <a:off x="525792" y="828398"/>
            <a:ext cx="8466624" cy="817200"/>
            <a:chOff x="364648" y="-155690"/>
            <a:chExt cx="8187600" cy="817200"/>
          </a:xfrm>
        </p:grpSpPr>
        <p:sp>
          <p:nvSpPr>
            <p:cNvPr id="648" name="Google Shape;648;p3"/>
            <p:cNvSpPr/>
            <p:nvPr/>
          </p:nvSpPr>
          <p:spPr>
            <a:xfrm>
              <a:off x="364648" y="-155690"/>
              <a:ext cx="8187600" cy="8172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49" name="Google Shape;649;p3"/>
            <p:cNvSpPr txBox="1"/>
            <p:nvPr/>
          </p:nvSpPr>
          <p:spPr>
            <a:xfrm>
              <a:off x="949117" y="105162"/>
              <a:ext cx="7521900" cy="4617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Веб-клиент</a:t>
              </a:r>
              <a:endParaRPr sz="2400"/>
            </a:p>
          </p:txBody>
        </p:sp>
      </p:grpSp>
      <p:grpSp>
        <p:nvGrpSpPr>
          <p:cNvPr id="650" name="Google Shape;650;p3"/>
          <p:cNvGrpSpPr/>
          <p:nvPr/>
        </p:nvGrpSpPr>
        <p:grpSpPr>
          <a:xfrm>
            <a:off x="525775" y="1741805"/>
            <a:ext cx="8466818" cy="914440"/>
            <a:chOff x="-360159" y="-548437"/>
            <a:chExt cx="8912440" cy="1044000"/>
          </a:xfrm>
        </p:grpSpPr>
        <p:sp>
          <p:nvSpPr>
            <p:cNvPr id="651" name="Google Shape;651;p3"/>
            <p:cNvSpPr/>
            <p:nvPr/>
          </p:nvSpPr>
          <p:spPr>
            <a:xfrm>
              <a:off x="-360159" y="-548437"/>
              <a:ext cx="891244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52" name="Google Shape;652;p3"/>
            <p:cNvSpPr txBox="1"/>
            <p:nvPr/>
          </p:nvSpPr>
          <p:spPr>
            <a:xfrm>
              <a:off x="267263" y="-274743"/>
              <a:ext cx="8228700" cy="5271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Кроссплатформенность</a:t>
              </a:r>
              <a:endParaRPr sz="2400">
                <a:solidFill>
                  <a:schemeClr val="dk1"/>
                </a:solidFill>
                <a:latin typeface="Arial"/>
                <a:ea typeface="Arial"/>
                <a:cs typeface="Arial"/>
                <a:sym typeface="Arial"/>
              </a:endParaRPr>
            </a:p>
          </p:txBody>
        </p:sp>
      </p:grpSp>
      <p:grpSp>
        <p:nvGrpSpPr>
          <p:cNvPr id="653" name="Google Shape;653;p3"/>
          <p:cNvGrpSpPr/>
          <p:nvPr/>
        </p:nvGrpSpPr>
        <p:grpSpPr>
          <a:xfrm>
            <a:off x="518338" y="2798347"/>
            <a:ext cx="8481687" cy="866833"/>
            <a:chOff x="-66443" y="-201418"/>
            <a:chExt cx="8618724" cy="1044000"/>
          </a:xfrm>
        </p:grpSpPr>
        <p:sp>
          <p:nvSpPr>
            <p:cNvPr id="654" name="Google Shape;654;p3"/>
            <p:cNvSpPr/>
            <p:nvPr/>
          </p:nvSpPr>
          <p:spPr>
            <a:xfrm>
              <a:off x="-66443" y="-201418"/>
              <a:ext cx="8618724"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55" name="Google Shape;655;p3"/>
            <p:cNvSpPr txBox="1"/>
            <p:nvPr/>
          </p:nvSpPr>
          <p:spPr>
            <a:xfrm>
              <a:off x="369118" y="-17972"/>
              <a:ext cx="8142300" cy="3150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grpSp>
      <p:sp>
        <p:nvSpPr>
          <p:cNvPr id="656" name="Google Shape;656;p3"/>
          <p:cNvSpPr/>
          <p:nvPr/>
        </p:nvSpPr>
        <p:spPr>
          <a:xfrm>
            <a:off x="102000" y="869050"/>
            <a:ext cx="809700" cy="756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1</a:t>
            </a:r>
            <a:endParaRPr/>
          </a:p>
        </p:txBody>
      </p:sp>
      <p:sp>
        <p:nvSpPr>
          <p:cNvPr id="657" name="Google Shape;657;p3"/>
          <p:cNvSpPr/>
          <p:nvPr/>
        </p:nvSpPr>
        <p:spPr>
          <a:xfrm>
            <a:off x="102000" y="1790426"/>
            <a:ext cx="809700" cy="81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2</a:t>
            </a:r>
            <a:endParaRPr/>
          </a:p>
        </p:txBody>
      </p:sp>
      <p:sp>
        <p:nvSpPr>
          <p:cNvPr id="658" name="Google Shape;658;p3"/>
          <p:cNvSpPr/>
          <p:nvPr/>
        </p:nvSpPr>
        <p:spPr>
          <a:xfrm>
            <a:off x="159388" y="2862336"/>
            <a:ext cx="756000" cy="756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latin typeface="Arial"/>
                <a:ea typeface="Arial"/>
                <a:cs typeface="Arial"/>
                <a:sym typeface="Arial"/>
              </a:rPr>
              <a:t>3</a:t>
            </a:r>
            <a:endParaRPr/>
          </a:p>
        </p:txBody>
      </p:sp>
      <p:sp>
        <p:nvSpPr>
          <p:cNvPr id="659" name="Google Shape;659;p3"/>
          <p:cNvSpPr txBox="1"/>
          <p:nvPr/>
        </p:nvSpPr>
        <p:spPr>
          <a:xfrm>
            <a:off x="1129500" y="2960475"/>
            <a:ext cx="7817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Управление учетными записями через Active Directory </a:t>
            </a:r>
            <a:endParaRPr sz="2400">
              <a:solidFill>
                <a:schemeClr val="dk1"/>
              </a:solidFill>
              <a:latin typeface="Arial"/>
              <a:ea typeface="Arial"/>
              <a:cs typeface="Arial"/>
              <a:sym typeface="Arial"/>
            </a:endParaRPr>
          </a:p>
        </p:txBody>
      </p:sp>
      <p:grpSp>
        <p:nvGrpSpPr>
          <p:cNvPr id="660" name="Google Shape;660;p3"/>
          <p:cNvGrpSpPr/>
          <p:nvPr/>
        </p:nvGrpSpPr>
        <p:grpSpPr>
          <a:xfrm>
            <a:off x="502925" y="3768997"/>
            <a:ext cx="8481663" cy="866833"/>
            <a:chOff x="-66443" y="-201418"/>
            <a:chExt cx="8618700" cy="1044000"/>
          </a:xfrm>
        </p:grpSpPr>
        <p:sp>
          <p:nvSpPr>
            <p:cNvPr id="661" name="Google Shape;661;p3"/>
            <p:cNvSpPr/>
            <p:nvPr/>
          </p:nvSpPr>
          <p:spPr>
            <a:xfrm>
              <a:off x="-66443" y="-201418"/>
              <a:ext cx="8618700" cy="1044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62" name="Google Shape;662;p3"/>
            <p:cNvSpPr txBox="1"/>
            <p:nvPr/>
          </p:nvSpPr>
          <p:spPr>
            <a:xfrm>
              <a:off x="369118" y="-17972"/>
              <a:ext cx="8142300" cy="3150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grpSp>
      <p:sp>
        <p:nvSpPr>
          <p:cNvPr id="663" name="Google Shape;663;p3"/>
          <p:cNvSpPr/>
          <p:nvPr/>
        </p:nvSpPr>
        <p:spPr>
          <a:xfrm>
            <a:off x="159401" y="3824411"/>
            <a:ext cx="756000" cy="756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200">
                <a:solidFill>
                  <a:srgbClr val="0F4736"/>
                </a:solidFill>
              </a:rPr>
              <a:t>4</a:t>
            </a:r>
            <a:endParaRPr/>
          </a:p>
        </p:txBody>
      </p:sp>
      <p:sp>
        <p:nvSpPr>
          <p:cNvPr id="664" name="Google Shape;664;p3"/>
          <p:cNvSpPr txBox="1"/>
          <p:nvPr/>
        </p:nvSpPr>
        <p:spPr>
          <a:xfrm>
            <a:off x="1114088" y="3931125"/>
            <a:ext cx="7817400" cy="4617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Полнотекстовый поиск, в т.ч. во вложенных документах</a:t>
            </a:r>
            <a:endParaRPr sz="2400">
              <a:solidFill>
                <a:schemeClr val="dk1"/>
              </a:solidFill>
              <a:latin typeface="Arial"/>
              <a:ea typeface="Arial"/>
              <a:cs typeface="Arial"/>
              <a:sym typeface="Arial"/>
            </a:endParaRPr>
          </a:p>
        </p:txBody>
      </p:sp>
      <p:pic>
        <p:nvPicPr>
          <p:cNvPr id="665" name="Google Shape;665;p3"/>
          <p:cNvPicPr preferRelativeResize="0"/>
          <p:nvPr/>
        </p:nvPicPr>
        <p:blipFill>
          <a:blip r:embed="rId3">
            <a:alphaModFix/>
          </a:blip>
          <a:stretch>
            <a:fillRect/>
          </a:stretch>
        </p:blipFill>
        <p:spPr>
          <a:xfrm>
            <a:off x="1538750" y="375962"/>
            <a:ext cx="269950" cy="29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d2b193f2c9_1_73"/>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Как начать работать в СЭД      ЕЗИС?</a:t>
            </a:r>
            <a:endParaRPr b="1" sz="2400">
              <a:solidFill>
                <a:srgbClr val="0F4736"/>
              </a:solidFill>
              <a:latin typeface="Arial"/>
              <a:ea typeface="Arial"/>
              <a:cs typeface="Arial"/>
              <a:sym typeface="Arial"/>
            </a:endParaRPr>
          </a:p>
        </p:txBody>
      </p:sp>
      <p:sp>
        <p:nvSpPr>
          <p:cNvPr id="672" name="Google Shape;672;gd2b193f2c9_1_73"/>
          <p:cNvSpPr/>
          <p:nvPr/>
        </p:nvSpPr>
        <p:spPr>
          <a:xfrm>
            <a:off x="3871050" y="2464600"/>
            <a:ext cx="4602600" cy="14619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chemeClr val="dk1"/>
              </a:buClr>
              <a:buSzPts val="1800"/>
              <a:buFont typeface="Calibri"/>
              <a:buAutoNum type="arabicPeriod"/>
            </a:pPr>
            <a:r>
              <a:rPr lang="ru-RU" sz="1800">
                <a:solidFill>
                  <a:schemeClr val="dk1"/>
                </a:solidFill>
                <a:latin typeface="Calibri"/>
                <a:ea typeface="Calibri"/>
                <a:cs typeface="Calibri"/>
                <a:sym typeface="Calibri"/>
              </a:rPr>
              <a:t>В любом интернет-браузере открыть </a:t>
            </a:r>
            <a:r>
              <a:rPr b="1" lang="ru-RU" sz="1800" u="sng">
                <a:solidFill>
                  <a:srgbClr val="293244"/>
                </a:solidFill>
                <a:latin typeface="Calibri"/>
                <a:ea typeface="Calibri"/>
                <a:cs typeface="Calibri"/>
                <a:sym typeface="Calibri"/>
              </a:rPr>
              <a:t>sed.nstu.ru</a:t>
            </a:r>
            <a:endParaRPr b="1" sz="1800" u="sng">
              <a:solidFill>
                <a:srgbClr val="293244"/>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ru-RU" sz="1800">
                <a:solidFill>
                  <a:schemeClr val="dk1"/>
                </a:solidFill>
                <a:latin typeface="Calibri"/>
                <a:ea typeface="Calibri"/>
                <a:cs typeface="Calibri"/>
                <a:sym typeface="Calibri"/>
              </a:rPr>
              <a:t>Ввести логин (</a:t>
            </a:r>
            <a:r>
              <a:rPr b="1" lang="ru-RU" sz="1800">
                <a:solidFill>
                  <a:schemeClr val="dk1"/>
                </a:solidFill>
                <a:latin typeface="Calibri"/>
                <a:ea typeface="Calibri"/>
                <a:cs typeface="Calibri"/>
                <a:sym typeface="Calibri"/>
              </a:rPr>
              <a:t>БЕЗ @corp.nstu.ru</a:t>
            </a:r>
            <a:r>
              <a:rPr lang="ru-RU" sz="1800">
                <a:solidFill>
                  <a:schemeClr val="dk1"/>
                </a:solidFill>
                <a:latin typeface="Calibri"/>
                <a:ea typeface="Calibri"/>
                <a:cs typeface="Calibri"/>
                <a:sym typeface="Calibri"/>
              </a:rPr>
              <a:t>) и пароль от корпоративной учетной записи (корпоративной почты)</a:t>
            </a:r>
            <a:endParaRPr sz="1800">
              <a:solidFill>
                <a:schemeClr val="dk1"/>
              </a:solidFill>
              <a:latin typeface="Calibri"/>
              <a:ea typeface="Calibri"/>
              <a:cs typeface="Calibri"/>
              <a:sym typeface="Calibri"/>
            </a:endParaRPr>
          </a:p>
        </p:txBody>
      </p:sp>
      <p:pic>
        <p:nvPicPr>
          <p:cNvPr id="673" name="Google Shape;673;gd2b193f2c9_1_73"/>
          <p:cNvPicPr preferRelativeResize="0"/>
          <p:nvPr/>
        </p:nvPicPr>
        <p:blipFill>
          <a:blip r:embed="rId3">
            <a:alphaModFix/>
          </a:blip>
          <a:stretch>
            <a:fillRect/>
          </a:stretch>
        </p:blipFill>
        <p:spPr>
          <a:xfrm>
            <a:off x="435650" y="1374550"/>
            <a:ext cx="3256249" cy="2459975"/>
          </a:xfrm>
          <a:prstGeom prst="rect">
            <a:avLst/>
          </a:prstGeom>
          <a:noFill/>
          <a:ln cap="flat" cmpd="sng" w="9525">
            <a:solidFill>
              <a:srgbClr val="FF7C00"/>
            </a:solidFill>
            <a:prstDash val="solid"/>
            <a:round/>
            <a:headEnd len="sm" w="sm" type="none"/>
            <a:tailEnd len="sm" w="sm" type="none"/>
          </a:ln>
        </p:spPr>
      </p:pic>
      <p:pic>
        <p:nvPicPr>
          <p:cNvPr id="674" name="Google Shape;674;gd2b193f2c9_1_73"/>
          <p:cNvPicPr preferRelativeResize="0"/>
          <p:nvPr/>
        </p:nvPicPr>
        <p:blipFill>
          <a:blip r:embed="rId4">
            <a:alphaModFix/>
          </a:blip>
          <a:stretch>
            <a:fillRect/>
          </a:stretch>
        </p:blipFill>
        <p:spPr>
          <a:xfrm>
            <a:off x="4572000" y="375975"/>
            <a:ext cx="269950" cy="291000"/>
          </a:xfrm>
          <a:prstGeom prst="rect">
            <a:avLst/>
          </a:prstGeom>
          <a:noFill/>
          <a:ln>
            <a:noFill/>
          </a:ln>
        </p:spPr>
      </p:pic>
      <p:pic>
        <p:nvPicPr>
          <p:cNvPr id="675" name="Google Shape;675;gd2b193f2c9_1_73"/>
          <p:cNvPicPr preferRelativeResize="0"/>
          <p:nvPr/>
        </p:nvPicPr>
        <p:blipFill>
          <a:blip r:embed="rId5">
            <a:alphaModFix/>
          </a:blip>
          <a:stretch>
            <a:fillRect/>
          </a:stretch>
        </p:blipFill>
        <p:spPr>
          <a:xfrm>
            <a:off x="6412375" y="542400"/>
            <a:ext cx="2230475" cy="1732175"/>
          </a:xfrm>
          <a:prstGeom prst="rect">
            <a:avLst/>
          </a:prstGeom>
          <a:noFill/>
          <a:ln cap="flat" cmpd="sng" w="9525">
            <a:solidFill>
              <a:srgbClr val="FF7C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d2b193f2c9_1_34"/>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Главный экран      ЕЗИС</a:t>
            </a:r>
            <a:endParaRPr b="1" sz="2400">
              <a:solidFill>
                <a:srgbClr val="0F4736"/>
              </a:solidFill>
              <a:latin typeface="Arial"/>
              <a:ea typeface="Arial"/>
              <a:cs typeface="Arial"/>
              <a:sym typeface="Arial"/>
            </a:endParaRPr>
          </a:p>
        </p:txBody>
      </p:sp>
      <p:pic>
        <p:nvPicPr>
          <p:cNvPr id="682" name="Google Shape;682;gd2b193f2c9_1_34"/>
          <p:cNvPicPr preferRelativeResize="0"/>
          <p:nvPr/>
        </p:nvPicPr>
        <p:blipFill>
          <a:blip r:embed="rId3">
            <a:alphaModFix/>
          </a:blip>
          <a:stretch>
            <a:fillRect/>
          </a:stretch>
        </p:blipFill>
        <p:spPr>
          <a:xfrm>
            <a:off x="904475" y="769188"/>
            <a:ext cx="7047850" cy="3605125"/>
          </a:xfrm>
          <a:prstGeom prst="rect">
            <a:avLst/>
          </a:prstGeom>
          <a:noFill/>
          <a:ln cap="flat" cmpd="sng" w="9525">
            <a:solidFill>
              <a:srgbClr val="FF7C00"/>
            </a:solidFill>
            <a:prstDash val="solid"/>
            <a:round/>
            <a:headEnd len="sm" w="sm" type="none"/>
            <a:tailEnd len="sm" w="sm" type="none"/>
          </a:ln>
        </p:spPr>
      </p:pic>
      <p:pic>
        <p:nvPicPr>
          <p:cNvPr id="683" name="Google Shape;683;gd2b193f2c9_1_34"/>
          <p:cNvPicPr preferRelativeResize="0"/>
          <p:nvPr/>
        </p:nvPicPr>
        <p:blipFill>
          <a:blip r:embed="rId4">
            <a:alphaModFix/>
          </a:blip>
          <a:stretch>
            <a:fillRect/>
          </a:stretch>
        </p:blipFill>
        <p:spPr>
          <a:xfrm>
            <a:off x="2788500" y="375975"/>
            <a:ext cx="269950" cy="2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d44a7ec482_0_3"/>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Как происходит работа в СЭД     ЕЗИС?</a:t>
            </a:r>
            <a:endParaRPr b="1" sz="2400">
              <a:solidFill>
                <a:srgbClr val="0F4736"/>
              </a:solidFill>
              <a:latin typeface="Arial"/>
              <a:ea typeface="Arial"/>
              <a:cs typeface="Arial"/>
              <a:sym typeface="Arial"/>
            </a:endParaRPr>
          </a:p>
        </p:txBody>
      </p:sp>
      <p:sp>
        <p:nvSpPr>
          <p:cNvPr id="690" name="Google Shape;690;gd44a7ec482_0_3"/>
          <p:cNvSpPr txBox="1"/>
          <p:nvPr/>
        </p:nvSpPr>
        <p:spPr>
          <a:xfrm>
            <a:off x="351075" y="1579988"/>
            <a:ext cx="3456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t>Выбрать пункт из меню  </a:t>
            </a:r>
            <a:r>
              <a:rPr b="1" lang="ru-RU"/>
              <a:t>Задачи </a:t>
            </a:r>
            <a:r>
              <a:rPr lang="ru-RU"/>
              <a:t>или </a:t>
            </a:r>
            <a:r>
              <a:rPr b="1" lang="ru-RU"/>
              <a:t>Документы</a:t>
            </a:r>
            <a:r>
              <a:rPr lang="ru-RU"/>
              <a:t> и </a:t>
            </a:r>
            <a:endParaRPr/>
          </a:p>
          <a:p>
            <a:pPr indent="0" lvl="0" marL="0" rtl="0" algn="l">
              <a:spcBef>
                <a:spcPts val="0"/>
              </a:spcBef>
              <a:spcAft>
                <a:spcPts val="0"/>
              </a:spcAft>
              <a:buNone/>
            </a:pPr>
            <a:r>
              <a:rPr lang="ru-RU"/>
              <a:t>начать процесс согласования, утверждения или ознакомлении, </a:t>
            </a:r>
            <a:endParaRPr/>
          </a:p>
          <a:p>
            <a:pPr indent="0" lvl="0" marL="0" rtl="0" algn="l">
              <a:spcBef>
                <a:spcPts val="0"/>
              </a:spcBef>
              <a:spcAft>
                <a:spcPts val="0"/>
              </a:spcAft>
              <a:buNone/>
            </a:pPr>
            <a:r>
              <a:t/>
            </a:r>
            <a:endParaRPr/>
          </a:p>
          <a:p>
            <a:pPr indent="0" lvl="0" marL="0" rtl="0" algn="l">
              <a:spcBef>
                <a:spcPts val="0"/>
              </a:spcBef>
              <a:spcAft>
                <a:spcPts val="0"/>
              </a:spcAft>
              <a:buNone/>
            </a:pPr>
            <a:r>
              <a:rPr lang="ru-RU"/>
              <a:t>либо поставить задачу или отчитаться о проделанной работе</a:t>
            </a:r>
            <a:endParaRPr/>
          </a:p>
        </p:txBody>
      </p:sp>
      <p:pic>
        <p:nvPicPr>
          <p:cNvPr id="691" name="Google Shape;691;gd44a7ec482_0_3"/>
          <p:cNvPicPr preferRelativeResize="0"/>
          <p:nvPr/>
        </p:nvPicPr>
        <p:blipFill rotWithShape="1">
          <a:blip r:embed="rId3">
            <a:alphaModFix/>
          </a:blip>
          <a:srcRect b="0" l="0" r="0" t="8290"/>
          <a:stretch/>
        </p:blipFill>
        <p:spPr>
          <a:xfrm>
            <a:off x="4140450" y="1193400"/>
            <a:ext cx="4436425" cy="2346800"/>
          </a:xfrm>
          <a:prstGeom prst="rect">
            <a:avLst/>
          </a:prstGeom>
          <a:noFill/>
          <a:ln cap="flat" cmpd="sng" w="9525">
            <a:solidFill>
              <a:srgbClr val="FF7C00"/>
            </a:solidFill>
            <a:prstDash val="solid"/>
            <a:round/>
            <a:headEnd len="sm" w="sm" type="none"/>
            <a:tailEnd len="sm" w="sm" type="none"/>
          </a:ln>
        </p:spPr>
      </p:pic>
      <p:pic>
        <p:nvPicPr>
          <p:cNvPr id="692" name="Google Shape;692;gd44a7ec482_0_3"/>
          <p:cNvPicPr preferRelativeResize="0"/>
          <p:nvPr/>
        </p:nvPicPr>
        <p:blipFill>
          <a:blip r:embed="rId4">
            <a:alphaModFix/>
          </a:blip>
          <a:stretch>
            <a:fillRect/>
          </a:stretch>
        </p:blipFill>
        <p:spPr>
          <a:xfrm>
            <a:off x="4939425" y="375975"/>
            <a:ext cx="269950" cy="29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d44a7ec482_0_27"/>
          <p:cNvSpPr txBox="1"/>
          <p:nvPr/>
        </p:nvSpPr>
        <p:spPr>
          <a:xfrm>
            <a:off x="174814" y="290627"/>
            <a:ext cx="87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0F4736"/>
                </a:solidFill>
              </a:rPr>
              <a:t>Карточка задачи</a:t>
            </a:r>
            <a:endParaRPr b="1" sz="2400">
              <a:solidFill>
                <a:srgbClr val="0F4736"/>
              </a:solidFill>
            </a:endParaRPr>
          </a:p>
        </p:txBody>
      </p:sp>
      <p:pic>
        <p:nvPicPr>
          <p:cNvPr id="699" name="Google Shape;699;gd44a7ec482_0_27"/>
          <p:cNvPicPr preferRelativeResize="0"/>
          <p:nvPr/>
        </p:nvPicPr>
        <p:blipFill rotWithShape="1">
          <a:blip r:embed="rId3">
            <a:alphaModFix/>
          </a:blip>
          <a:srcRect b="0" l="1816" r="0" t="0"/>
          <a:stretch/>
        </p:blipFill>
        <p:spPr>
          <a:xfrm>
            <a:off x="1870375" y="880575"/>
            <a:ext cx="5662801" cy="3795151"/>
          </a:xfrm>
          <a:prstGeom prst="rect">
            <a:avLst/>
          </a:prstGeom>
          <a:noFill/>
          <a:ln cap="flat" cmpd="sng" w="9525">
            <a:solidFill>
              <a:srgbClr val="FF7C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2018-03-04T18:38:01Z</dcterms:created>
  <dc:creator>VK17</dc:creator>
</cp:coreProperties>
</file>