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23"/>
  </p:notesMasterIdLst>
  <p:sldIdLst>
    <p:sldId id="256" r:id="rId2"/>
    <p:sldId id="303" r:id="rId3"/>
    <p:sldId id="288" r:id="rId4"/>
    <p:sldId id="295" r:id="rId5"/>
    <p:sldId id="285" r:id="rId6"/>
    <p:sldId id="301" r:id="rId7"/>
    <p:sldId id="302" r:id="rId8"/>
    <p:sldId id="307" r:id="rId9"/>
    <p:sldId id="257" r:id="rId10"/>
    <p:sldId id="296" r:id="rId11"/>
    <p:sldId id="261" r:id="rId12"/>
    <p:sldId id="311" r:id="rId13"/>
    <p:sldId id="260" r:id="rId14"/>
    <p:sldId id="270" r:id="rId15"/>
    <p:sldId id="271" r:id="rId16"/>
    <p:sldId id="259" r:id="rId17"/>
    <p:sldId id="312" r:id="rId18"/>
    <p:sldId id="310" r:id="rId19"/>
    <p:sldId id="269" r:id="rId20"/>
    <p:sldId id="313" r:id="rId21"/>
    <p:sldId id="292" r:id="rId22"/>
  </p:sldIdLst>
  <p:sldSz cx="9144000" cy="5143500" type="screen16x9"/>
  <p:notesSz cx="6797675" cy="9926638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37A963-7028-9FA0-B5B7-BD4E65224274}" name="Ann Kazmina" initials="AK" userId="f3a912eed386640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6"/>
    <a:srgbClr val="548235"/>
    <a:srgbClr val="8AD6C8"/>
    <a:srgbClr val="43BDA7"/>
    <a:srgbClr val="44A3C0"/>
    <a:srgbClr val="44C1D5"/>
    <a:srgbClr val="0F553D"/>
    <a:srgbClr val="7D0925"/>
    <a:srgbClr val="8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E8AB20-E8D1-4803-B45F-676B585EB27A}" v="1149" dt="2022-06-28T06:56:58.521"/>
    <p1510:client id="{3BEB3B52-C1B7-4B6A-8639-F3FE74E047B4}" v="1" dt="2022-06-27T15:17:54.926"/>
    <p1510:client id="{6F59F6BB-54E6-45EC-9980-7B088DAC57C0}" v="594" dt="2022-06-28T07:30:51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02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y Nikulin" userId="e55ecfb53061a680" providerId="LiveId" clId="{16E8AB20-E8D1-4803-B45F-676B585EB27A}"/>
    <pc:docChg chg="undo redo custSel addSld delSld modSld sldOrd">
      <pc:chgData name="Andrey Nikulin" userId="e55ecfb53061a680" providerId="LiveId" clId="{16E8AB20-E8D1-4803-B45F-676B585EB27A}" dt="2022-06-28T06:56:58.521" v="1151" actId="1076"/>
      <pc:docMkLst>
        <pc:docMk/>
      </pc:docMkLst>
      <pc:sldChg chg="addSp delSp modSp mod ord">
        <pc:chgData name="Andrey Nikulin" userId="e55ecfb53061a680" providerId="LiveId" clId="{16E8AB20-E8D1-4803-B45F-676B585EB27A}" dt="2022-06-28T06:39:48.265" v="632" actId="20577"/>
        <pc:sldMkLst>
          <pc:docMk/>
          <pc:sldMk cId="0" sldId="259"/>
        </pc:sldMkLst>
        <pc:spChg chg="add mod">
          <ac:chgData name="Andrey Nikulin" userId="e55ecfb53061a680" providerId="LiveId" clId="{16E8AB20-E8D1-4803-B45F-676B585EB27A}" dt="2022-06-28T05:48:09.067" v="360" actId="14100"/>
          <ac:spMkLst>
            <pc:docMk/>
            <pc:sldMk cId="0" sldId="259"/>
            <ac:spMk id="2" creationId="{96CE0450-1738-A8D7-3A82-60D078BCAED3}"/>
          </ac:spMkLst>
        </pc:spChg>
        <pc:spChg chg="del mod">
          <ac:chgData name="Andrey Nikulin" userId="e55ecfb53061a680" providerId="LiveId" clId="{16E8AB20-E8D1-4803-B45F-676B585EB27A}" dt="2022-06-28T05:46:44.606" v="350" actId="21"/>
          <ac:spMkLst>
            <pc:docMk/>
            <pc:sldMk cId="0" sldId="259"/>
            <ac:spMk id="17" creationId="{7BED78F4-1998-5012-A165-7565DF894024}"/>
          </ac:spMkLst>
        </pc:spChg>
        <pc:spChg chg="mod">
          <ac:chgData name="Andrey Nikulin" userId="e55ecfb53061a680" providerId="LiveId" clId="{16E8AB20-E8D1-4803-B45F-676B585EB27A}" dt="2022-06-28T05:47:40.491" v="357" actId="1076"/>
          <ac:spMkLst>
            <pc:docMk/>
            <pc:sldMk cId="0" sldId="259"/>
            <ac:spMk id="21" creationId="{5AAFAC55-2B5E-FDD1-6556-1FEE3B9FFE1F}"/>
          </ac:spMkLst>
        </pc:spChg>
        <pc:spChg chg="mod">
          <ac:chgData name="Andrey Nikulin" userId="e55ecfb53061a680" providerId="LiveId" clId="{16E8AB20-E8D1-4803-B45F-676B585EB27A}" dt="2022-06-28T05:47:36.433" v="356" actId="1076"/>
          <ac:spMkLst>
            <pc:docMk/>
            <pc:sldMk cId="0" sldId="259"/>
            <ac:spMk id="23" creationId="{90A44C38-C53A-0481-3DCC-53764A9752AA}"/>
          </ac:spMkLst>
        </pc:spChg>
        <pc:spChg chg="del mod">
          <ac:chgData name="Andrey Nikulin" userId="e55ecfb53061a680" providerId="LiveId" clId="{16E8AB20-E8D1-4803-B45F-676B585EB27A}" dt="2022-06-28T05:46:44.606" v="350" actId="21"/>
          <ac:spMkLst>
            <pc:docMk/>
            <pc:sldMk cId="0" sldId="259"/>
            <ac:spMk id="24" creationId="{09D544E6-2DC6-DB7C-1EE7-1BDFC021C273}"/>
          </ac:spMkLst>
        </pc:spChg>
        <pc:spChg chg="del mod">
          <ac:chgData name="Andrey Nikulin" userId="e55ecfb53061a680" providerId="LiveId" clId="{16E8AB20-E8D1-4803-B45F-676B585EB27A}" dt="2022-06-28T05:59:44.376" v="469" actId="478"/>
          <ac:spMkLst>
            <pc:docMk/>
            <pc:sldMk cId="0" sldId="259"/>
            <ac:spMk id="25" creationId="{D5BF0E45-7467-78E7-AFB1-6DF2A32CC9AB}"/>
          </ac:spMkLst>
        </pc:spChg>
        <pc:spChg chg="del mod">
          <ac:chgData name="Andrey Nikulin" userId="e55ecfb53061a680" providerId="LiveId" clId="{16E8AB20-E8D1-4803-B45F-676B585EB27A}" dt="2022-06-28T05:46:44.606" v="350" actId="21"/>
          <ac:spMkLst>
            <pc:docMk/>
            <pc:sldMk cId="0" sldId="259"/>
            <ac:spMk id="26" creationId="{4CFA33E1-81CB-5508-B201-DC76494A20A3}"/>
          </ac:spMkLst>
        </pc:spChg>
        <pc:spChg chg="del mod">
          <ac:chgData name="Andrey Nikulin" userId="e55ecfb53061a680" providerId="LiveId" clId="{16E8AB20-E8D1-4803-B45F-676B585EB27A}" dt="2022-06-28T05:46:44.606" v="350" actId="21"/>
          <ac:spMkLst>
            <pc:docMk/>
            <pc:sldMk cId="0" sldId="259"/>
            <ac:spMk id="27" creationId="{FAB6750B-5EEC-3850-22EF-1A95849B12AD}"/>
          </ac:spMkLst>
        </pc:spChg>
        <pc:spChg chg="del">
          <ac:chgData name="Andrey Nikulin" userId="e55ecfb53061a680" providerId="LiveId" clId="{16E8AB20-E8D1-4803-B45F-676B585EB27A}" dt="2022-06-28T05:59:39.890" v="466" actId="478"/>
          <ac:spMkLst>
            <pc:docMk/>
            <pc:sldMk cId="0" sldId="259"/>
            <ac:spMk id="28" creationId="{2F2B9DE6-AF84-04CC-06BD-435904AE120F}"/>
          </ac:spMkLst>
        </pc:spChg>
        <pc:spChg chg="mod">
          <ac:chgData name="Andrey Nikulin" userId="e55ecfb53061a680" providerId="LiveId" clId="{16E8AB20-E8D1-4803-B45F-676B585EB27A}" dt="2022-06-28T05:43:46.323" v="268" actId="20577"/>
          <ac:spMkLst>
            <pc:docMk/>
            <pc:sldMk cId="0" sldId="259"/>
            <ac:spMk id="29" creationId="{DC6B5D88-DF3B-2C41-59D2-1AE0F2C585F7}"/>
          </ac:spMkLst>
        </pc:spChg>
        <pc:spChg chg="del">
          <ac:chgData name="Andrey Nikulin" userId="e55ecfb53061a680" providerId="LiveId" clId="{16E8AB20-E8D1-4803-B45F-676B585EB27A}" dt="2022-06-28T05:59:43.178" v="468" actId="478"/>
          <ac:spMkLst>
            <pc:docMk/>
            <pc:sldMk cId="0" sldId="259"/>
            <ac:spMk id="31" creationId="{4735CA45-31F5-609A-EE44-A3D53EF9D11A}"/>
          </ac:spMkLst>
        </pc:spChg>
        <pc:spChg chg="del mod">
          <ac:chgData name="Andrey Nikulin" userId="e55ecfb53061a680" providerId="LiveId" clId="{16E8AB20-E8D1-4803-B45F-676B585EB27A}" dt="2022-06-28T05:59:41.435" v="467" actId="478"/>
          <ac:spMkLst>
            <pc:docMk/>
            <pc:sldMk cId="0" sldId="259"/>
            <ac:spMk id="32" creationId="{98255C38-233F-865C-4C42-5466FE6E7FE8}"/>
          </ac:spMkLst>
        </pc:spChg>
        <pc:spChg chg="add mod">
          <ac:chgData name="Andrey Nikulin" userId="e55ecfb53061a680" providerId="LiveId" clId="{16E8AB20-E8D1-4803-B45F-676B585EB27A}" dt="2022-06-28T06:00:47.721" v="490" actId="1076"/>
          <ac:spMkLst>
            <pc:docMk/>
            <pc:sldMk cId="0" sldId="259"/>
            <ac:spMk id="33" creationId="{6563D20F-3357-0D7D-A8F4-69A202E988CF}"/>
          </ac:spMkLst>
        </pc:spChg>
        <pc:spChg chg="add mod">
          <ac:chgData name="Andrey Nikulin" userId="e55ecfb53061a680" providerId="LiveId" clId="{16E8AB20-E8D1-4803-B45F-676B585EB27A}" dt="2022-06-28T05:47:42.490" v="358" actId="1076"/>
          <ac:spMkLst>
            <pc:docMk/>
            <pc:sldMk cId="0" sldId="259"/>
            <ac:spMk id="34" creationId="{7EB2FF13-BDBF-A875-327E-1F5DB061C49A}"/>
          </ac:spMkLst>
        </pc:spChg>
        <pc:spChg chg="add mod">
          <ac:chgData name="Andrey Nikulin" userId="e55ecfb53061a680" providerId="LiveId" clId="{16E8AB20-E8D1-4803-B45F-676B585EB27A}" dt="2022-06-28T06:36:07.958" v="515" actId="6549"/>
          <ac:spMkLst>
            <pc:docMk/>
            <pc:sldMk cId="0" sldId="259"/>
            <ac:spMk id="35" creationId="{D1B14BA9-DDCF-854C-9CD2-F49AAA7977E3}"/>
          </ac:spMkLst>
        </pc:spChg>
        <pc:spChg chg="add mod">
          <ac:chgData name="Andrey Nikulin" userId="e55ecfb53061a680" providerId="LiveId" clId="{16E8AB20-E8D1-4803-B45F-676B585EB27A}" dt="2022-06-28T05:46:50.446" v="352" actId="1076"/>
          <ac:spMkLst>
            <pc:docMk/>
            <pc:sldMk cId="0" sldId="259"/>
            <ac:spMk id="36" creationId="{06F9B1CB-F082-1C76-D3EA-25E683FB7FCC}"/>
          </ac:spMkLst>
        </pc:spChg>
        <pc:spChg chg="add mod">
          <ac:chgData name="Andrey Nikulin" userId="e55ecfb53061a680" providerId="LiveId" clId="{16E8AB20-E8D1-4803-B45F-676B585EB27A}" dt="2022-06-28T06:39:48.265" v="632" actId="20577"/>
          <ac:spMkLst>
            <pc:docMk/>
            <pc:sldMk cId="0" sldId="259"/>
            <ac:spMk id="37" creationId="{8FA2B442-4343-6975-C949-A02A5709E2FC}"/>
          </ac:spMkLst>
        </pc:spChg>
        <pc:spChg chg="add mod">
          <ac:chgData name="Andrey Nikulin" userId="e55ecfb53061a680" providerId="LiveId" clId="{16E8AB20-E8D1-4803-B45F-676B585EB27A}" dt="2022-06-28T06:01:31.906" v="495" actId="14100"/>
          <ac:spMkLst>
            <pc:docMk/>
            <pc:sldMk cId="0" sldId="259"/>
            <ac:spMk id="38" creationId="{68E63E54-B0AF-0C91-0A23-4E2407FC523C}"/>
          </ac:spMkLst>
        </pc:spChg>
        <pc:spChg chg="add mod">
          <ac:chgData name="Andrey Nikulin" userId="e55ecfb53061a680" providerId="LiveId" clId="{16E8AB20-E8D1-4803-B45F-676B585EB27A}" dt="2022-06-28T06:01:37.706" v="496" actId="14100"/>
          <ac:spMkLst>
            <pc:docMk/>
            <pc:sldMk cId="0" sldId="259"/>
            <ac:spMk id="39" creationId="{B0DD3020-4606-A962-1FE3-A2D7F0B5DC17}"/>
          </ac:spMkLst>
        </pc:spChg>
        <pc:spChg chg="add mod">
          <ac:chgData name="Andrey Nikulin" userId="e55ecfb53061a680" providerId="LiveId" clId="{16E8AB20-E8D1-4803-B45F-676B585EB27A}" dt="2022-06-28T06:00:43.425" v="489" actId="1076"/>
          <ac:spMkLst>
            <pc:docMk/>
            <pc:sldMk cId="0" sldId="259"/>
            <ac:spMk id="40" creationId="{513573D1-C9BB-1B91-6378-38AFC2FE25AA}"/>
          </ac:spMkLst>
        </pc:spChg>
        <pc:spChg chg="add mod">
          <ac:chgData name="Andrey Nikulin" userId="e55ecfb53061a680" providerId="LiveId" clId="{16E8AB20-E8D1-4803-B45F-676B585EB27A}" dt="2022-06-28T06:01:52.690" v="497" actId="1076"/>
          <ac:spMkLst>
            <pc:docMk/>
            <pc:sldMk cId="0" sldId="259"/>
            <ac:spMk id="41" creationId="{BFE86B4E-6413-5CCE-A052-3B2025CC6D4B}"/>
          </ac:spMkLst>
        </pc:spChg>
        <pc:spChg chg="add mod">
          <ac:chgData name="Andrey Nikulin" userId="e55ecfb53061a680" providerId="LiveId" clId="{16E8AB20-E8D1-4803-B45F-676B585EB27A}" dt="2022-06-28T06:00:33.521" v="483" actId="1076"/>
          <ac:spMkLst>
            <pc:docMk/>
            <pc:sldMk cId="0" sldId="259"/>
            <ac:spMk id="42" creationId="{E38FB2B5-553F-CE37-CE48-02EAC8A7425D}"/>
          </ac:spMkLst>
        </pc:spChg>
        <pc:spChg chg="add mod">
          <ac:chgData name="Andrey Nikulin" userId="e55ecfb53061a680" providerId="LiveId" clId="{16E8AB20-E8D1-4803-B45F-676B585EB27A}" dt="2022-06-28T06:01:08.220" v="492" actId="14100"/>
          <ac:spMkLst>
            <pc:docMk/>
            <pc:sldMk cId="0" sldId="259"/>
            <ac:spMk id="43" creationId="{374EA501-D209-E3A6-2940-D83A02505868}"/>
          </ac:spMkLst>
        </pc:spChg>
        <pc:spChg chg="del mod">
          <ac:chgData name="Andrey Nikulin" userId="e55ecfb53061a680" providerId="LiveId" clId="{16E8AB20-E8D1-4803-B45F-676B585EB27A}" dt="2022-06-28T05:46:44.606" v="350" actId="21"/>
          <ac:spMkLst>
            <pc:docMk/>
            <pc:sldMk cId="0" sldId="259"/>
            <ac:spMk id="50" creationId="{00000000-0000-0000-0000-000000000000}"/>
          </ac:spMkLst>
        </pc:spChg>
        <pc:spChg chg="mod">
          <ac:chgData name="Andrey Nikulin" userId="e55ecfb53061a680" providerId="LiveId" clId="{16E8AB20-E8D1-4803-B45F-676B585EB27A}" dt="2022-06-28T06:00:50.682" v="491" actId="1076"/>
          <ac:spMkLst>
            <pc:docMk/>
            <pc:sldMk cId="0" sldId="259"/>
            <ac:spMk id="54" creationId="{00000000-0000-0000-0000-000000000000}"/>
          </ac:spMkLst>
        </pc:spChg>
        <pc:spChg chg="mod">
          <ac:chgData name="Andrey Nikulin" userId="e55ecfb53061a680" providerId="LiveId" clId="{16E8AB20-E8D1-4803-B45F-676B585EB27A}" dt="2022-06-28T05:46:37.239" v="349" actId="1076"/>
          <ac:spMkLst>
            <pc:docMk/>
            <pc:sldMk cId="0" sldId="259"/>
            <ac:spMk id="55" creationId="{00000000-0000-0000-0000-000000000000}"/>
          </ac:spMkLst>
        </pc:spChg>
        <pc:spChg chg="mod">
          <ac:chgData name="Andrey Nikulin" userId="e55ecfb53061a680" providerId="LiveId" clId="{16E8AB20-E8D1-4803-B45F-676B585EB27A}" dt="2022-06-28T05:46:37.239" v="349" actId="1076"/>
          <ac:spMkLst>
            <pc:docMk/>
            <pc:sldMk cId="0" sldId="259"/>
            <ac:spMk id="56" creationId="{00000000-0000-0000-0000-000000000000}"/>
          </ac:spMkLst>
        </pc:spChg>
        <pc:spChg chg="mod">
          <ac:chgData name="Andrey Nikulin" userId="e55ecfb53061a680" providerId="LiveId" clId="{16E8AB20-E8D1-4803-B45F-676B585EB27A}" dt="2022-06-28T05:46:37.239" v="349" actId="1076"/>
          <ac:spMkLst>
            <pc:docMk/>
            <pc:sldMk cId="0" sldId="259"/>
            <ac:spMk id="57" creationId="{00000000-0000-0000-0000-000000000000}"/>
          </ac:spMkLst>
        </pc:spChg>
        <pc:spChg chg="mod">
          <ac:chgData name="Andrey Nikulin" userId="e55ecfb53061a680" providerId="LiveId" clId="{16E8AB20-E8D1-4803-B45F-676B585EB27A}" dt="2022-06-28T05:46:37.239" v="349" actId="1076"/>
          <ac:spMkLst>
            <pc:docMk/>
            <pc:sldMk cId="0" sldId="259"/>
            <ac:spMk id="58" creationId="{00000000-0000-0000-0000-000000000000}"/>
          </ac:spMkLst>
        </pc:spChg>
        <pc:spChg chg="mod">
          <ac:chgData name="Andrey Nikulin" userId="e55ecfb53061a680" providerId="LiveId" clId="{16E8AB20-E8D1-4803-B45F-676B585EB27A}" dt="2022-06-28T05:47:00.521" v="354" actId="1076"/>
          <ac:spMkLst>
            <pc:docMk/>
            <pc:sldMk cId="0" sldId="259"/>
            <ac:spMk id="59" creationId="{00000000-0000-0000-0000-000000000000}"/>
          </ac:spMkLst>
        </pc:spChg>
        <pc:picChg chg="del">
          <ac:chgData name="Andrey Nikulin" userId="e55ecfb53061a680" providerId="LiveId" clId="{16E8AB20-E8D1-4803-B45F-676B585EB27A}" dt="2022-06-28T05:44:06.744" v="271" actId="478"/>
          <ac:picMkLst>
            <pc:docMk/>
            <pc:sldMk cId="0" sldId="259"/>
            <ac:picMk id="52" creationId="{00000000-0000-0000-0000-000000000000}"/>
          </ac:picMkLst>
        </pc:picChg>
        <pc:picChg chg="del">
          <ac:chgData name="Andrey Nikulin" userId="e55ecfb53061a680" providerId="LiveId" clId="{16E8AB20-E8D1-4803-B45F-676B585EB27A}" dt="2022-06-28T05:44:06.010" v="270" actId="478"/>
          <ac:picMkLst>
            <pc:docMk/>
            <pc:sldMk cId="0" sldId="259"/>
            <ac:picMk id="53" creationId="{00000000-0000-0000-0000-000000000000}"/>
          </ac:picMkLst>
        </pc:picChg>
        <pc:cxnChg chg="add mod">
          <ac:chgData name="Andrey Nikulin" userId="e55ecfb53061a680" providerId="LiveId" clId="{16E8AB20-E8D1-4803-B45F-676B585EB27A}" dt="2022-06-28T05:46:55.746" v="353" actId="1076"/>
          <ac:cxnSpMkLst>
            <pc:docMk/>
            <pc:sldMk cId="0" sldId="259"/>
            <ac:cxnSpMk id="30" creationId="{D7B14E9A-A774-1ABB-FB8E-E7F45BE54AC6}"/>
          </ac:cxnSpMkLst>
        </pc:cxnChg>
        <pc:cxnChg chg="del mod">
          <ac:chgData name="Andrey Nikulin" userId="e55ecfb53061a680" providerId="LiveId" clId="{16E8AB20-E8D1-4803-B45F-676B585EB27A}" dt="2022-06-28T05:46:44.606" v="350" actId="21"/>
          <ac:cxnSpMkLst>
            <pc:docMk/>
            <pc:sldMk cId="0" sldId="259"/>
            <ac:cxnSpMk id="47" creationId="{00000000-0000-0000-0000-000000000000}"/>
          </ac:cxnSpMkLst>
        </pc:cxnChg>
      </pc:sldChg>
      <pc:sldChg chg="modSp mod ord">
        <pc:chgData name="Andrey Nikulin" userId="e55ecfb53061a680" providerId="LiveId" clId="{16E8AB20-E8D1-4803-B45F-676B585EB27A}" dt="2022-06-28T05:49:27.113" v="377" actId="20577"/>
        <pc:sldMkLst>
          <pc:docMk/>
          <pc:sldMk cId="0" sldId="261"/>
        </pc:sldMkLst>
        <pc:spChg chg="mod">
          <ac:chgData name="Andrey Nikulin" userId="e55ecfb53061a680" providerId="LiveId" clId="{16E8AB20-E8D1-4803-B45F-676B585EB27A}" dt="2022-06-28T05:49:27.113" v="377" actId="20577"/>
          <ac:spMkLst>
            <pc:docMk/>
            <pc:sldMk cId="0" sldId="261"/>
            <ac:spMk id="10" creationId="{23BAAE34-10FD-2CFB-4B74-4B5FD8D38A49}"/>
          </ac:spMkLst>
        </pc:spChg>
      </pc:sldChg>
      <pc:sldChg chg="add">
        <pc:chgData name="Andrey Nikulin" userId="e55ecfb53061a680" providerId="LiveId" clId="{16E8AB20-E8D1-4803-B45F-676B585EB27A}" dt="2022-06-28T05:59:05.351" v="465"/>
        <pc:sldMkLst>
          <pc:docMk/>
          <pc:sldMk cId="0" sldId="270"/>
        </pc:sldMkLst>
      </pc:sldChg>
      <pc:sldChg chg="modSp add mod">
        <pc:chgData name="Andrey Nikulin" userId="e55ecfb53061a680" providerId="LiveId" clId="{16E8AB20-E8D1-4803-B45F-676B585EB27A}" dt="2022-06-28T06:02:23.142" v="511" actId="1037"/>
        <pc:sldMkLst>
          <pc:docMk/>
          <pc:sldMk cId="0" sldId="271"/>
        </pc:sldMkLst>
        <pc:spChg chg="mod">
          <ac:chgData name="Andrey Nikulin" userId="e55ecfb53061a680" providerId="LiveId" clId="{16E8AB20-E8D1-4803-B45F-676B585EB27A}" dt="2022-06-28T06:02:23.142" v="511" actId="1037"/>
          <ac:spMkLst>
            <pc:docMk/>
            <pc:sldMk cId="0" sldId="271"/>
            <ac:spMk id="179" creationId="{00000000-0000-0000-0000-000000000000}"/>
          </ac:spMkLst>
        </pc:spChg>
        <pc:spChg chg="mod">
          <ac:chgData name="Andrey Nikulin" userId="e55ecfb53061a680" providerId="LiveId" clId="{16E8AB20-E8D1-4803-B45F-676B585EB27A}" dt="2022-06-28T06:02:23.142" v="511" actId="1037"/>
          <ac:spMkLst>
            <pc:docMk/>
            <pc:sldMk cId="0" sldId="271"/>
            <ac:spMk id="191" creationId="{00000000-0000-0000-0000-000000000000}"/>
          </ac:spMkLst>
        </pc:spChg>
        <pc:spChg chg="mod">
          <ac:chgData name="Andrey Nikulin" userId="e55ecfb53061a680" providerId="LiveId" clId="{16E8AB20-E8D1-4803-B45F-676B585EB27A}" dt="2022-06-28T06:02:23.142" v="511" actId="1037"/>
          <ac:spMkLst>
            <pc:docMk/>
            <pc:sldMk cId="0" sldId="271"/>
            <ac:spMk id="192" creationId="{00000000-0000-0000-0000-000000000000}"/>
          </ac:spMkLst>
        </pc:spChg>
      </pc:sldChg>
      <pc:sldChg chg="addSp delSp modSp mod ord">
        <pc:chgData name="Andrey Nikulin" userId="e55ecfb53061a680" providerId="LiveId" clId="{16E8AB20-E8D1-4803-B45F-676B585EB27A}" dt="2022-06-28T05:53:35.239" v="415" actId="1076"/>
        <pc:sldMkLst>
          <pc:docMk/>
          <pc:sldMk cId="2809055899" sldId="288"/>
        </pc:sldMkLst>
        <pc:spChg chg="mod">
          <ac:chgData name="Andrey Nikulin" userId="e55ecfb53061a680" providerId="LiveId" clId="{16E8AB20-E8D1-4803-B45F-676B585EB27A}" dt="2022-06-28T05:33:28.452" v="112" actId="20577"/>
          <ac:spMkLst>
            <pc:docMk/>
            <pc:sldMk cId="2809055899" sldId="288"/>
            <ac:spMk id="2" creationId="{7F906ED2-46EC-B8C0-96C1-A52636990F72}"/>
          </ac:spMkLst>
        </pc:spChg>
        <pc:spChg chg="add mod">
          <ac:chgData name="Andrey Nikulin" userId="e55ecfb53061a680" providerId="LiveId" clId="{16E8AB20-E8D1-4803-B45F-676B585EB27A}" dt="2022-06-28T05:51:53.342" v="387" actId="14100"/>
          <ac:spMkLst>
            <pc:docMk/>
            <pc:sldMk cId="2809055899" sldId="288"/>
            <ac:spMk id="14" creationId="{720C82B0-7DA9-E0D8-C475-3AF8B7926B7A}"/>
          </ac:spMkLst>
        </pc:spChg>
        <pc:spChg chg="add mod">
          <ac:chgData name="Andrey Nikulin" userId="e55ecfb53061a680" providerId="LiveId" clId="{16E8AB20-E8D1-4803-B45F-676B585EB27A}" dt="2022-06-28T05:52:10.380" v="391" actId="1076"/>
          <ac:spMkLst>
            <pc:docMk/>
            <pc:sldMk cId="2809055899" sldId="288"/>
            <ac:spMk id="15" creationId="{C6EDFA3B-E4A0-1CF3-3B43-86965532F848}"/>
          </ac:spMkLst>
        </pc:spChg>
        <pc:spChg chg="add mod">
          <ac:chgData name="Andrey Nikulin" userId="e55ecfb53061a680" providerId="LiveId" clId="{16E8AB20-E8D1-4803-B45F-676B585EB27A}" dt="2022-06-28T05:39:41.570" v="200" actId="207"/>
          <ac:spMkLst>
            <pc:docMk/>
            <pc:sldMk cId="2809055899" sldId="288"/>
            <ac:spMk id="17" creationId="{682379A7-B1FB-E6D0-11FD-A8FD8A0CC2CE}"/>
          </ac:spMkLst>
        </pc:spChg>
        <pc:spChg chg="add mod">
          <ac:chgData name="Andrey Nikulin" userId="e55ecfb53061a680" providerId="LiveId" clId="{16E8AB20-E8D1-4803-B45F-676B585EB27A}" dt="2022-06-28T05:39:46.228" v="201" actId="571"/>
          <ac:spMkLst>
            <pc:docMk/>
            <pc:sldMk cId="2809055899" sldId="288"/>
            <ac:spMk id="18" creationId="{4119B022-30FD-BCD5-BC93-62363F3DCEB2}"/>
          </ac:spMkLst>
        </pc:spChg>
        <pc:spChg chg="add mod ord">
          <ac:chgData name="Andrey Nikulin" userId="e55ecfb53061a680" providerId="LiveId" clId="{16E8AB20-E8D1-4803-B45F-676B585EB27A}" dt="2022-06-28T05:41:44.958" v="241" actId="1076"/>
          <ac:spMkLst>
            <pc:docMk/>
            <pc:sldMk cId="2809055899" sldId="288"/>
            <ac:spMk id="20" creationId="{88DEC5A2-D85D-714A-58C5-F8D2CF9277B1}"/>
          </ac:spMkLst>
        </pc:spChg>
        <pc:spChg chg="add mod">
          <ac:chgData name="Andrey Nikulin" userId="e55ecfb53061a680" providerId="LiveId" clId="{16E8AB20-E8D1-4803-B45F-676B585EB27A}" dt="2022-06-28T05:41:09.501" v="230" actId="208"/>
          <ac:spMkLst>
            <pc:docMk/>
            <pc:sldMk cId="2809055899" sldId="288"/>
            <ac:spMk id="21" creationId="{5B6FE5DF-995B-0073-1776-963E85EA201D}"/>
          </ac:spMkLst>
        </pc:spChg>
        <pc:spChg chg="add mod">
          <ac:chgData name="Andrey Nikulin" userId="e55ecfb53061a680" providerId="LiveId" clId="{16E8AB20-E8D1-4803-B45F-676B585EB27A}" dt="2022-06-28T05:41:39.535" v="240" actId="571"/>
          <ac:spMkLst>
            <pc:docMk/>
            <pc:sldMk cId="2809055899" sldId="288"/>
            <ac:spMk id="22" creationId="{C8E5D762-45BB-AC62-D9BC-E189618BE6D1}"/>
          </ac:spMkLst>
        </pc:spChg>
        <pc:spChg chg="add mod">
          <ac:chgData name="Andrey Nikulin" userId="e55ecfb53061a680" providerId="LiveId" clId="{16E8AB20-E8D1-4803-B45F-676B585EB27A}" dt="2022-06-28T05:41:53.310" v="246" actId="20577"/>
          <ac:spMkLst>
            <pc:docMk/>
            <pc:sldMk cId="2809055899" sldId="288"/>
            <ac:spMk id="23" creationId="{18080234-870B-73AF-D9F7-A400E8D62834}"/>
          </ac:spMkLst>
        </pc:spChg>
        <pc:spChg chg="add mod">
          <ac:chgData name="Andrey Nikulin" userId="e55ecfb53061a680" providerId="LiveId" clId="{16E8AB20-E8D1-4803-B45F-676B585EB27A}" dt="2022-06-28T05:53:35.239" v="415" actId="1076"/>
          <ac:spMkLst>
            <pc:docMk/>
            <pc:sldMk cId="2809055899" sldId="288"/>
            <ac:spMk id="27" creationId="{E144E798-9672-BEA9-CB82-9BEA5E9D28F4}"/>
          </ac:spMkLst>
        </pc:spChg>
        <pc:graphicFrameChg chg="modGraphic">
          <ac:chgData name="Andrey Nikulin" userId="e55ecfb53061a680" providerId="LiveId" clId="{16E8AB20-E8D1-4803-B45F-676B585EB27A}" dt="2022-06-28T02:24:30.485" v="55"/>
          <ac:graphicFrameMkLst>
            <pc:docMk/>
            <pc:sldMk cId="2809055899" sldId="288"/>
            <ac:graphicFrameMk id="8" creationId="{C259869F-8B8A-5DA7-F5F1-37F490A8F4FA}"/>
          </ac:graphicFrameMkLst>
        </pc:graphicFrameChg>
        <pc:graphicFrameChg chg="del">
          <ac:chgData name="Andrey Nikulin" userId="e55ecfb53061a680" providerId="LiveId" clId="{16E8AB20-E8D1-4803-B45F-676B585EB27A}" dt="2022-06-28T05:37:23.185" v="140" actId="478"/>
          <ac:graphicFrameMkLst>
            <pc:docMk/>
            <pc:sldMk cId="2809055899" sldId="288"/>
            <ac:graphicFrameMk id="12" creationId="{637E7980-9880-72BF-9EDA-C207858E7C8A}"/>
          </ac:graphicFrameMkLst>
        </pc:graphicFrameChg>
        <pc:graphicFrameChg chg="add del mod">
          <ac:chgData name="Andrey Nikulin" userId="e55ecfb53061a680" providerId="LiveId" clId="{16E8AB20-E8D1-4803-B45F-676B585EB27A}" dt="2022-06-28T05:34:14.177" v="119" actId="478"/>
          <ac:graphicFrameMkLst>
            <pc:docMk/>
            <pc:sldMk cId="2809055899" sldId="288"/>
            <ac:graphicFrameMk id="13" creationId="{6F026C0B-AC5C-7399-97C6-9D9E1A97FFF3}"/>
          </ac:graphicFrameMkLst>
        </pc:graphicFrameChg>
        <pc:graphicFrameChg chg="add mod">
          <ac:chgData name="Andrey Nikulin" userId="e55ecfb53061a680" providerId="LiveId" clId="{16E8AB20-E8D1-4803-B45F-676B585EB27A}" dt="2022-06-28T05:37:24.697" v="141"/>
          <ac:graphicFrameMkLst>
            <pc:docMk/>
            <pc:sldMk cId="2809055899" sldId="288"/>
            <ac:graphicFrameMk id="16" creationId="{278E2500-7952-2F20-A496-8700BA9095BB}"/>
          </ac:graphicFrameMkLst>
        </pc:graphicFrameChg>
        <pc:cxnChg chg="add mod ord">
          <ac:chgData name="Andrey Nikulin" userId="e55ecfb53061a680" providerId="LiveId" clId="{16E8AB20-E8D1-4803-B45F-676B585EB27A}" dt="2022-06-28T05:51:59.169" v="388" actId="14100"/>
          <ac:cxnSpMkLst>
            <pc:docMk/>
            <pc:sldMk cId="2809055899" sldId="288"/>
            <ac:cxnSpMk id="7" creationId="{4FF345B8-E4B0-5090-4453-6F4501353647}"/>
          </ac:cxnSpMkLst>
        </pc:cxnChg>
      </pc:sldChg>
      <pc:sldChg chg="delSp modSp mod ord">
        <pc:chgData name="Andrey Nikulin" userId="e55ecfb53061a680" providerId="LiveId" clId="{16E8AB20-E8D1-4803-B45F-676B585EB27A}" dt="2022-06-28T05:49:58.346" v="380"/>
        <pc:sldMkLst>
          <pc:docMk/>
          <pc:sldMk cId="1242403287" sldId="292"/>
        </pc:sldMkLst>
        <pc:spChg chg="mod">
          <ac:chgData name="Andrey Nikulin" userId="e55ecfb53061a680" providerId="LiveId" clId="{16E8AB20-E8D1-4803-B45F-676B585EB27A}" dt="2022-06-28T02:23:09.954" v="48" actId="20577"/>
          <ac:spMkLst>
            <pc:docMk/>
            <pc:sldMk cId="1242403287" sldId="292"/>
            <ac:spMk id="3" creationId="{A8E9F432-5954-AFB4-D6D3-9A572A662722}"/>
          </ac:spMkLst>
        </pc:spChg>
        <pc:spChg chg="del mod">
          <ac:chgData name="Andrey Nikulin" userId="e55ecfb53061a680" providerId="LiveId" clId="{16E8AB20-E8D1-4803-B45F-676B585EB27A}" dt="2022-06-28T02:12:48.677" v="15"/>
          <ac:spMkLst>
            <pc:docMk/>
            <pc:sldMk cId="1242403287" sldId="292"/>
            <ac:spMk id="5" creationId="{CC05CA7A-0FD1-8B27-2336-66A1A883D47E}"/>
          </ac:spMkLst>
        </pc:spChg>
        <pc:spChg chg="mod">
          <ac:chgData name="Andrey Nikulin" userId="e55ecfb53061a680" providerId="LiveId" clId="{16E8AB20-E8D1-4803-B45F-676B585EB27A}" dt="2022-06-28T02:22:42.834" v="43" actId="1076"/>
          <ac:spMkLst>
            <pc:docMk/>
            <pc:sldMk cId="1242403287" sldId="292"/>
            <ac:spMk id="7" creationId="{64F608C1-BE59-33DF-92AD-6AA40A3B3285}"/>
          </ac:spMkLst>
        </pc:spChg>
        <pc:picChg chg="mod">
          <ac:chgData name="Andrey Nikulin" userId="e55ecfb53061a680" providerId="LiveId" clId="{16E8AB20-E8D1-4803-B45F-676B585EB27A}" dt="2022-06-28T02:22:39.330" v="42" actId="1076"/>
          <ac:picMkLst>
            <pc:docMk/>
            <pc:sldMk cId="1242403287" sldId="292"/>
            <ac:picMk id="9" creationId="{44ED517D-E4B6-99B7-A0B0-FBEFFE9E145B}"/>
          </ac:picMkLst>
        </pc:picChg>
      </pc:sldChg>
      <pc:sldChg chg="modSp mod">
        <pc:chgData name="Andrey Nikulin" userId="e55ecfb53061a680" providerId="LiveId" clId="{16E8AB20-E8D1-4803-B45F-676B585EB27A}" dt="2022-06-28T06:49:42.694" v="1036" actId="20577"/>
        <pc:sldMkLst>
          <pc:docMk/>
          <pc:sldMk cId="2313129169" sldId="296"/>
        </pc:sldMkLst>
        <pc:spChg chg="mod">
          <ac:chgData name="Andrey Nikulin" userId="e55ecfb53061a680" providerId="LiveId" clId="{16E8AB20-E8D1-4803-B45F-676B585EB27A}" dt="2022-06-28T06:49:42.694" v="1036" actId="20577"/>
          <ac:spMkLst>
            <pc:docMk/>
            <pc:sldMk cId="2313129169" sldId="296"/>
            <ac:spMk id="5" creationId="{A1810BD9-12A5-3773-85FF-7AD8324590E4}"/>
          </ac:spMkLst>
        </pc:spChg>
        <pc:spChg chg="mod">
          <ac:chgData name="Andrey Nikulin" userId="e55ecfb53061a680" providerId="LiveId" clId="{16E8AB20-E8D1-4803-B45F-676B585EB27A}" dt="2022-06-28T05:43:38.054" v="266" actId="20577"/>
          <ac:spMkLst>
            <pc:docMk/>
            <pc:sldMk cId="2313129169" sldId="296"/>
            <ac:spMk id="6" creationId="{A70E87AF-B9AA-3175-136F-E9E26C095848}"/>
          </ac:spMkLst>
        </pc:spChg>
      </pc:sldChg>
      <pc:sldChg chg="modSp mod">
        <pc:chgData name="Andrey Nikulin" userId="e55ecfb53061a680" providerId="LiveId" clId="{16E8AB20-E8D1-4803-B45F-676B585EB27A}" dt="2022-06-28T05:43:14.959" v="262" actId="20577"/>
        <pc:sldMkLst>
          <pc:docMk/>
          <pc:sldMk cId="2984077497" sldId="301"/>
        </pc:sldMkLst>
        <pc:spChg chg="mod">
          <ac:chgData name="Andrey Nikulin" userId="e55ecfb53061a680" providerId="LiveId" clId="{16E8AB20-E8D1-4803-B45F-676B585EB27A}" dt="2022-06-28T05:43:14.959" v="262" actId="20577"/>
          <ac:spMkLst>
            <pc:docMk/>
            <pc:sldMk cId="2984077497" sldId="301"/>
            <ac:spMk id="6" creationId="{7830ECF9-2854-A4A3-A8D3-C4B915F1B2F9}"/>
          </ac:spMkLst>
        </pc:spChg>
      </pc:sldChg>
      <pc:sldChg chg="modSp mod ord">
        <pc:chgData name="Andrey Nikulin" userId="e55ecfb53061a680" providerId="LiveId" clId="{16E8AB20-E8D1-4803-B45F-676B585EB27A}" dt="2022-06-28T05:33:34.547" v="114" actId="20577"/>
        <pc:sldMkLst>
          <pc:docMk/>
          <pc:sldMk cId="1490291514" sldId="303"/>
        </pc:sldMkLst>
        <pc:spChg chg="mod">
          <ac:chgData name="Andrey Nikulin" userId="e55ecfb53061a680" providerId="LiveId" clId="{16E8AB20-E8D1-4803-B45F-676B585EB27A}" dt="2022-06-28T05:33:34.547" v="114" actId="20577"/>
          <ac:spMkLst>
            <pc:docMk/>
            <pc:sldMk cId="1490291514" sldId="303"/>
            <ac:spMk id="11" creationId="{EA46A5BC-B2F3-B591-B995-44DEDA93923B}"/>
          </ac:spMkLst>
        </pc:spChg>
        <pc:graphicFrameChg chg="mod">
          <ac:chgData name="Andrey Nikulin" userId="e55ecfb53061a680" providerId="LiveId" clId="{16E8AB20-E8D1-4803-B45F-676B585EB27A}" dt="2022-06-28T05:33:13.002" v="109" actId="5793"/>
          <ac:graphicFrameMkLst>
            <pc:docMk/>
            <pc:sldMk cId="1490291514" sldId="303"/>
            <ac:graphicFrameMk id="2" creationId="{D5B6C32A-4029-7C2C-BA4E-273B5AEE1A0D}"/>
          </ac:graphicFrameMkLst>
        </pc:graphicFrameChg>
      </pc:sldChg>
      <pc:sldChg chg="modSp del mod">
        <pc:chgData name="Andrey Nikulin" userId="e55ecfb53061a680" providerId="LiveId" clId="{16E8AB20-E8D1-4803-B45F-676B585EB27A}" dt="2022-06-28T05:59:02.520" v="464" actId="47"/>
        <pc:sldMkLst>
          <pc:docMk/>
          <pc:sldMk cId="0" sldId="308"/>
        </pc:sldMkLst>
        <pc:spChg chg="mod">
          <ac:chgData name="Andrey Nikulin" userId="e55ecfb53061a680" providerId="LiveId" clId="{16E8AB20-E8D1-4803-B45F-676B585EB27A}" dt="2022-06-28T05:57:40.857" v="463" actId="1076"/>
          <ac:spMkLst>
            <pc:docMk/>
            <pc:sldMk cId="0" sldId="308"/>
            <ac:spMk id="188" creationId="{00000000-0000-0000-0000-000000000000}"/>
          </ac:spMkLst>
        </pc:spChg>
      </pc:sldChg>
      <pc:sldChg chg="del">
        <pc:chgData name="Andrey Nikulin" userId="e55ecfb53061a680" providerId="LiveId" clId="{16E8AB20-E8D1-4803-B45F-676B585EB27A}" dt="2022-06-28T05:59:02.520" v="464" actId="47"/>
        <pc:sldMkLst>
          <pc:docMk/>
          <pc:sldMk cId="0" sldId="309"/>
        </pc:sldMkLst>
      </pc:sldChg>
      <pc:sldChg chg="modSp add mod">
        <pc:chgData name="Andrey Nikulin" userId="e55ecfb53061a680" providerId="LiveId" clId="{16E8AB20-E8D1-4803-B45F-676B585EB27A}" dt="2022-06-28T05:49:33.578" v="378" actId="20577"/>
        <pc:sldMkLst>
          <pc:docMk/>
          <pc:sldMk cId="4023324888" sldId="311"/>
        </pc:sldMkLst>
        <pc:spChg chg="mod">
          <ac:chgData name="Andrey Nikulin" userId="e55ecfb53061a680" providerId="LiveId" clId="{16E8AB20-E8D1-4803-B45F-676B585EB27A}" dt="2022-06-28T01:50:56.659" v="1" actId="1076"/>
          <ac:spMkLst>
            <pc:docMk/>
            <pc:sldMk cId="4023324888" sldId="311"/>
            <ac:spMk id="5" creationId="{00000000-0000-0000-0000-000000000000}"/>
          </ac:spMkLst>
        </pc:spChg>
        <pc:spChg chg="mod">
          <ac:chgData name="Andrey Nikulin" userId="e55ecfb53061a680" providerId="LiveId" clId="{16E8AB20-E8D1-4803-B45F-676B585EB27A}" dt="2022-06-28T05:49:33.578" v="378" actId="20577"/>
          <ac:spMkLst>
            <pc:docMk/>
            <pc:sldMk cId="4023324888" sldId="311"/>
            <ac:spMk id="12" creationId="{37D0009D-884A-946C-C55F-375D21C8FD89}"/>
          </ac:spMkLst>
        </pc:spChg>
      </pc:sldChg>
      <pc:sldChg chg="addSp delSp modSp new mod">
        <pc:chgData name="Andrey Nikulin" userId="e55ecfb53061a680" providerId="LiveId" clId="{16E8AB20-E8D1-4803-B45F-676B585EB27A}" dt="2022-06-28T06:56:58.521" v="1151" actId="1076"/>
        <pc:sldMkLst>
          <pc:docMk/>
          <pc:sldMk cId="3577677554" sldId="312"/>
        </pc:sldMkLst>
        <pc:spChg chg="add mod">
          <ac:chgData name="Andrey Nikulin" userId="e55ecfb53061a680" providerId="LiveId" clId="{16E8AB20-E8D1-4803-B45F-676B585EB27A}" dt="2022-06-28T06:41:16.905" v="663" actId="1076"/>
          <ac:spMkLst>
            <pc:docMk/>
            <pc:sldMk cId="3577677554" sldId="312"/>
            <ac:spMk id="2" creationId="{941AD0B9-4FFC-72BA-8137-C84220B60CD6}"/>
          </ac:spMkLst>
        </pc:spChg>
        <pc:spChg chg="add del mod">
          <ac:chgData name="Andrey Nikulin" userId="e55ecfb53061a680" providerId="LiveId" clId="{16E8AB20-E8D1-4803-B45F-676B585EB27A}" dt="2022-06-28T06:41:24.257" v="666"/>
          <ac:spMkLst>
            <pc:docMk/>
            <pc:sldMk cId="3577677554" sldId="312"/>
            <ac:spMk id="3" creationId="{B1FD54BE-F4B7-5C53-7F2F-96B7E116FA03}"/>
          </ac:spMkLst>
        </pc:spChg>
        <pc:spChg chg="add del mod">
          <ac:chgData name="Andrey Nikulin" userId="e55ecfb53061a680" providerId="LiveId" clId="{16E8AB20-E8D1-4803-B45F-676B585EB27A}" dt="2022-06-28T06:42:06.477" v="670"/>
          <ac:spMkLst>
            <pc:docMk/>
            <pc:sldMk cId="3577677554" sldId="312"/>
            <ac:spMk id="4" creationId="{0C7FBAAA-B0BC-576F-48DA-E01BDD4ABF4F}"/>
          </ac:spMkLst>
        </pc:spChg>
        <pc:spChg chg="add mod">
          <ac:chgData name="Andrey Nikulin" userId="e55ecfb53061a680" providerId="LiveId" clId="{16E8AB20-E8D1-4803-B45F-676B585EB27A}" dt="2022-06-28T06:56:58.521" v="1151" actId="1076"/>
          <ac:spMkLst>
            <pc:docMk/>
            <pc:sldMk cId="3577677554" sldId="312"/>
            <ac:spMk id="5" creationId="{95A53BC9-2228-58AC-D5D9-B217A629CA03}"/>
          </ac:spMkLst>
        </pc:spChg>
      </pc:sldChg>
      <pc:sldChg chg="addSp modSp mod">
        <pc:chgData name="Andrey Nikulin" userId="e55ecfb53061a680" providerId="LiveId" clId="{16E8AB20-E8D1-4803-B45F-676B585EB27A}" dt="2022-06-28T06:42:14.464" v="683" actId="20577"/>
        <pc:sldMkLst>
          <pc:docMk/>
          <pc:sldMk cId="445776317" sldId="313"/>
        </pc:sldMkLst>
        <pc:spChg chg="add mod">
          <ac:chgData name="Andrey Nikulin" userId="e55ecfb53061a680" providerId="LiveId" clId="{16E8AB20-E8D1-4803-B45F-676B585EB27A}" dt="2022-06-28T06:42:14.464" v="683" actId="20577"/>
          <ac:spMkLst>
            <pc:docMk/>
            <pc:sldMk cId="445776317" sldId="313"/>
            <ac:spMk id="3" creationId="{9FBFA80F-667F-CEC9-45B0-5828A3CB0B7E}"/>
          </ac:spMkLst>
        </pc:spChg>
      </pc:sldChg>
    </pc:docChg>
  </pc:docChgLst>
  <pc:docChgLst>
    <pc:chgData name="Andrey Nikulin" userId="e55ecfb53061a680" providerId="LiveId" clId="{3BEB3B52-C1B7-4B6A-8639-F3FE74E047B4}"/>
    <pc:docChg chg="addSld delSld modSld sldOrd">
      <pc:chgData name="Andrey Nikulin" userId="e55ecfb53061a680" providerId="LiveId" clId="{3BEB3B52-C1B7-4B6A-8639-F3FE74E047B4}" dt="2022-06-27T17:01:41.115" v="43"/>
      <pc:docMkLst>
        <pc:docMk/>
      </pc:docMkLst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3270193540" sldId="258"/>
        </pc:sldMkLst>
      </pc:sldChg>
      <pc:sldChg chg="modSp mod">
        <pc:chgData name="Andrey Nikulin" userId="e55ecfb53061a680" providerId="LiveId" clId="{3BEB3B52-C1B7-4B6A-8639-F3FE74E047B4}" dt="2022-06-27T16:58:33.548" v="41" actId="1076"/>
        <pc:sldMkLst>
          <pc:docMk/>
          <pc:sldMk cId="0" sldId="259"/>
        </pc:sldMkLst>
        <pc:spChg chg="mod">
          <ac:chgData name="Andrey Nikulin" userId="e55ecfb53061a680" providerId="LiveId" clId="{3BEB3B52-C1B7-4B6A-8639-F3FE74E047B4}" dt="2022-06-27T16:58:33.548" v="41" actId="1076"/>
          <ac:spMkLst>
            <pc:docMk/>
            <pc:sldMk cId="0" sldId="259"/>
            <ac:spMk id="28" creationId="{2F2B9DE6-AF84-04CC-06BD-435904AE120F}"/>
          </ac:spMkLst>
        </pc:spChg>
      </pc:sldChg>
      <pc:sldChg chg="del">
        <pc:chgData name="Andrey Nikulin" userId="e55ecfb53061a680" providerId="LiveId" clId="{3BEB3B52-C1B7-4B6A-8639-F3FE74E047B4}" dt="2022-06-27T15:17:45.185" v="1" actId="47"/>
        <pc:sldMkLst>
          <pc:docMk/>
          <pc:sldMk cId="3079572153" sldId="267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1512468825" sldId="270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2709496804" sldId="271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1647958401" sldId="272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2650487903" sldId="274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3347108742" sldId="277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3597655007" sldId="279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178895686" sldId="280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3715024313" sldId="282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1073805351" sldId="283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1565269895" sldId="284"/>
        </pc:sldMkLst>
      </pc:sldChg>
      <pc:sldChg chg="modSp mod">
        <pc:chgData name="Andrey Nikulin" userId="e55ecfb53061a680" providerId="LiveId" clId="{3BEB3B52-C1B7-4B6A-8639-F3FE74E047B4}" dt="2022-06-27T16:51:14.129" v="39" actId="14734"/>
        <pc:sldMkLst>
          <pc:docMk/>
          <pc:sldMk cId="2328931801" sldId="285"/>
        </pc:sldMkLst>
        <pc:graphicFrameChg chg="modGraphic">
          <ac:chgData name="Andrey Nikulin" userId="e55ecfb53061a680" providerId="LiveId" clId="{3BEB3B52-C1B7-4B6A-8639-F3FE74E047B4}" dt="2022-06-27T16:51:14.129" v="39" actId="14734"/>
          <ac:graphicFrameMkLst>
            <pc:docMk/>
            <pc:sldMk cId="2328931801" sldId="285"/>
            <ac:graphicFrameMk id="14" creationId="{154A018D-AA6A-DBC4-3A10-77E2E870F2C7}"/>
          </ac:graphicFrameMkLst>
        </pc:graphicFrameChg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545498519" sldId="287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1560962996" sldId="290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110303243" sldId="291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3847977531" sldId="293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1666980195" sldId="294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3223366813" sldId="298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2973173572" sldId="299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643045125" sldId="300"/>
        </pc:sldMkLst>
      </pc:sldChg>
      <pc:sldChg chg="modSp mod">
        <pc:chgData name="Andrey Nikulin" userId="e55ecfb53061a680" providerId="LiveId" clId="{3BEB3B52-C1B7-4B6A-8639-F3FE74E047B4}" dt="2022-06-27T16:46:17.813" v="38" actId="6549"/>
        <pc:sldMkLst>
          <pc:docMk/>
          <pc:sldMk cId="1490291514" sldId="303"/>
        </pc:sldMkLst>
        <pc:spChg chg="mod">
          <ac:chgData name="Andrey Nikulin" userId="e55ecfb53061a680" providerId="LiveId" clId="{3BEB3B52-C1B7-4B6A-8639-F3FE74E047B4}" dt="2022-06-27T16:46:17.813" v="38" actId="6549"/>
          <ac:spMkLst>
            <pc:docMk/>
            <pc:sldMk cId="1490291514" sldId="303"/>
            <ac:spMk id="10" creationId="{6DFF8714-1C28-6B42-98AF-D4440CA49495}"/>
          </ac:spMkLst>
        </pc:spChg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2236456461" sldId="304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62330308" sldId="305"/>
        </pc:sldMkLst>
      </pc:sldChg>
      <pc:sldChg chg="del">
        <pc:chgData name="Andrey Nikulin" userId="e55ecfb53061a680" providerId="LiveId" clId="{3BEB3B52-C1B7-4B6A-8639-F3FE74E047B4}" dt="2022-06-27T15:17:41.513" v="0" actId="47"/>
        <pc:sldMkLst>
          <pc:docMk/>
          <pc:sldMk cId="1528305435" sldId="306"/>
        </pc:sldMkLst>
      </pc:sldChg>
      <pc:sldChg chg="modSp mod">
        <pc:chgData name="Andrey Nikulin" userId="e55ecfb53061a680" providerId="LiveId" clId="{3BEB3B52-C1B7-4B6A-8639-F3FE74E047B4}" dt="2022-06-27T16:55:31.451" v="40" actId="13926"/>
        <pc:sldMkLst>
          <pc:docMk/>
          <pc:sldMk cId="3511255412" sldId="307"/>
        </pc:sldMkLst>
        <pc:spChg chg="mod">
          <ac:chgData name="Andrey Nikulin" userId="e55ecfb53061a680" providerId="LiveId" clId="{3BEB3B52-C1B7-4B6A-8639-F3FE74E047B4}" dt="2022-06-27T16:55:31.451" v="40" actId="13926"/>
          <ac:spMkLst>
            <pc:docMk/>
            <pc:sldMk cId="3511255412" sldId="307"/>
            <ac:spMk id="4" creationId="{4070C4EB-0E58-154C-D80E-42ECE349AB64}"/>
          </ac:spMkLst>
        </pc:spChg>
      </pc:sldChg>
      <pc:sldChg chg="ord modNotes">
        <pc:chgData name="Andrey Nikulin" userId="e55ecfb53061a680" providerId="LiveId" clId="{3BEB3B52-C1B7-4B6A-8639-F3FE74E047B4}" dt="2022-06-27T17:01:41.115" v="43"/>
        <pc:sldMkLst>
          <pc:docMk/>
          <pc:sldMk cId="0" sldId="309"/>
        </pc:sldMkLst>
      </pc:sldChg>
      <pc:sldChg chg="addSp modSp new mod">
        <pc:chgData name="Andrey Nikulin" userId="e55ecfb53061a680" providerId="LiveId" clId="{3BEB3B52-C1B7-4B6A-8639-F3FE74E047B4}" dt="2022-06-27T15:18:17.200" v="36" actId="1076"/>
        <pc:sldMkLst>
          <pc:docMk/>
          <pc:sldMk cId="3572581633" sldId="310"/>
        </pc:sldMkLst>
        <pc:spChg chg="add mod">
          <ac:chgData name="Andrey Nikulin" userId="e55ecfb53061a680" providerId="LiveId" clId="{3BEB3B52-C1B7-4B6A-8639-F3FE74E047B4}" dt="2022-06-27T15:18:17.200" v="36" actId="1076"/>
          <ac:spMkLst>
            <pc:docMk/>
            <pc:sldMk cId="3572581633" sldId="310"/>
            <ac:spMk id="2" creationId="{7E214963-BAA4-07E6-9B98-A1B14200639E}"/>
          </ac:spMkLst>
        </pc:spChg>
      </pc:sldChg>
    </pc:docChg>
  </pc:docChgLst>
  <pc:docChgLst>
    <pc:chgData name="Ann Kazmina" userId="f3a912eed386640f" providerId="LiveId" clId="{6F59F6BB-54E6-45EC-9980-7B088DAC57C0}"/>
    <pc:docChg chg="undo redo custSel addSld delSld modSld sldOrd">
      <pc:chgData name="Ann Kazmina" userId="f3a912eed386640f" providerId="LiveId" clId="{6F59F6BB-54E6-45EC-9980-7B088DAC57C0}" dt="2022-06-28T07:30:51.191" v="591" actId="20577"/>
      <pc:docMkLst>
        <pc:docMk/>
      </pc:docMkLst>
      <pc:sldChg chg="addSp delSp modSp mod">
        <pc:chgData name="Ann Kazmina" userId="f3a912eed386640f" providerId="LiveId" clId="{6F59F6BB-54E6-45EC-9980-7B088DAC57C0}" dt="2022-06-28T07:29:56.558" v="570" actId="20577"/>
        <pc:sldMkLst>
          <pc:docMk/>
          <pc:sldMk cId="1091154540" sldId="257"/>
        </pc:sldMkLst>
        <pc:spChg chg="mod">
          <ac:chgData name="Ann Kazmina" userId="f3a912eed386640f" providerId="LiveId" clId="{6F59F6BB-54E6-45EC-9980-7B088DAC57C0}" dt="2022-06-28T01:50:33.165" v="4" actId="1076"/>
          <ac:spMkLst>
            <pc:docMk/>
            <pc:sldMk cId="1091154540" sldId="257"/>
            <ac:spMk id="6" creationId="{54E85A21-223C-4449-2B02-34377DE89706}"/>
          </ac:spMkLst>
        </pc:spChg>
        <pc:spChg chg="add mod">
          <ac:chgData name="Ann Kazmina" userId="f3a912eed386640f" providerId="LiveId" clId="{6F59F6BB-54E6-45EC-9980-7B088DAC57C0}" dt="2022-06-28T07:29:56.558" v="570" actId="20577"/>
          <ac:spMkLst>
            <pc:docMk/>
            <pc:sldMk cId="1091154540" sldId="257"/>
            <ac:spMk id="8" creationId="{D685A88C-A92D-B91D-19FE-1F6226AB1566}"/>
          </ac:spMkLst>
        </pc:spChg>
        <pc:picChg chg="del">
          <ac:chgData name="Ann Kazmina" userId="f3a912eed386640f" providerId="LiveId" clId="{6F59F6BB-54E6-45EC-9980-7B088DAC57C0}" dt="2022-06-28T07:28:06.581" v="560" actId="478"/>
          <ac:picMkLst>
            <pc:docMk/>
            <pc:sldMk cId="1091154540" sldId="257"/>
            <ac:picMk id="7" creationId="{F92CB929-1BB4-4BC5-8E30-351A3107844D}"/>
          </ac:picMkLst>
        </pc:picChg>
        <pc:picChg chg="add mod">
          <ac:chgData name="Ann Kazmina" userId="f3a912eed386640f" providerId="LiveId" clId="{6F59F6BB-54E6-45EC-9980-7B088DAC57C0}" dt="2022-06-28T07:28:11.200" v="562" actId="1076"/>
          <ac:picMkLst>
            <pc:docMk/>
            <pc:sldMk cId="1091154540" sldId="257"/>
            <ac:picMk id="9" creationId="{3BBCE95C-16DA-7A87-F5DA-D9C15C3AD305}"/>
          </ac:picMkLst>
        </pc:picChg>
        <pc:picChg chg="add mod">
          <ac:chgData name="Ann Kazmina" userId="f3a912eed386640f" providerId="LiveId" clId="{6F59F6BB-54E6-45EC-9980-7B088DAC57C0}" dt="2022-06-28T07:28:11.200" v="562" actId="1076"/>
          <ac:picMkLst>
            <pc:docMk/>
            <pc:sldMk cId="1091154540" sldId="257"/>
            <ac:picMk id="11" creationId="{AA399C4A-1523-FC58-56BC-79983CD2BC56}"/>
          </ac:picMkLst>
        </pc:picChg>
        <pc:picChg chg="add mod">
          <ac:chgData name="Ann Kazmina" userId="f3a912eed386640f" providerId="LiveId" clId="{6F59F6BB-54E6-45EC-9980-7B088DAC57C0}" dt="2022-06-28T01:50:27.802" v="3" actId="732"/>
          <ac:picMkLst>
            <pc:docMk/>
            <pc:sldMk cId="1091154540" sldId="257"/>
            <ac:picMk id="1026" creationId="{A0F99BBB-64D6-110E-D2EA-33E81C92417B}"/>
          </ac:picMkLst>
        </pc:picChg>
      </pc:sldChg>
      <pc:sldChg chg="addSp modSp del mod">
        <pc:chgData name="Ann Kazmina" userId="f3a912eed386640f" providerId="LiveId" clId="{6F59F6BB-54E6-45EC-9980-7B088DAC57C0}" dt="2022-06-28T07:14:43.745" v="544" actId="2696"/>
        <pc:sldMkLst>
          <pc:docMk/>
          <pc:sldMk cId="0" sldId="259"/>
        </pc:sldMkLst>
        <pc:spChg chg="add mod">
          <ac:chgData name="Ann Kazmina" userId="f3a912eed386640f" providerId="LiveId" clId="{6F59F6BB-54E6-45EC-9980-7B088DAC57C0}" dt="2022-06-28T02:37:47.492" v="137" actId="20577"/>
          <ac:spMkLst>
            <pc:docMk/>
            <pc:sldMk cId="0" sldId="259"/>
            <ac:spMk id="29" creationId="{DC6B5D88-DF3B-2C41-59D2-1AE0F2C585F7}"/>
          </ac:spMkLst>
        </pc:spChg>
      </pc:sldChg>
      <pc:sldChg chg="modSp add mod">
        <pc:chgData name="Ann Kazmina" userId="f3a912eed386640f" providerId="LiveId" clId="{6F59F6BB-54E6-45EC-9980-7B088DAC57C0}" dt="2022-06-28T07:30:42.321" v="588" actId="20577"/>
        <pc:sldMkLst>
          <pc:docMk/>
          <pc:sldMk cId="4277098185" sldId="259"/>
        </pc:sldMkLst>
        <pc:spChg chg="mod">
          <ac:chgData name="Ann Kazmina" userId="f3a912eed386640f" providerId="LiveId" clId="{6F59F6BB-54E6-45EC-9980-7B088DAC57C0}" dt="2022-06-28T07:30:42.321" v="588" actId="20577"/>
          <ac:spMkLst>
            <pc:docMk/>
            <pc:sldMk cId="4277098185" sldId="259"/>
            <ac:spMk id="29" creationId="{DC6B5D88-DF3B-2C41-59D2-1AE0F2C585F7}"/>
          </ac:spMkLst>
        </pc:spChg>
      </pc:sldChg>
      <pc:sldChg chg="addSp modSp mod">
        <pc:chgData name="Ann Kazmina" userId="f3a912eed386640f" providerId="LiveId" clId="{6F59F6BB-54E6-45EC-9980-7B088DAC57C0}" dt="2022-06-28T07:30:18.223" v="580" actId="20577"/>
        <pc:sldMkLst>
          <pc:docMk/>
          <pc:sldMk cId="0" sldId="260"/>
        </pc:sldMkLst>
        <pc:spChg chg="add mod">
          <ac:chgData name="Ann Kazmina" userId="f3a912eed386640f" providerId="LiveId" clId="{6F59F6BB-54E6-45EC-9980-7B088DAC57C0}" dt="2022-06-28T07:30:18.223" v="580" actId="20577"/>
          <ac:spMkLst>
            <pc:docMk/>
            <pc:sldMk cId="0" sldId="260"/>
            <ac:spMk id="20" creationId="{46F10145-B45B-7B84-0920-EAAA4D64CE48}"/>
          </ac:spMkLst>
        </pc:spChg>
      </pc:sldChg>
      <pc:sldChg chg="addSp modSp mod">
        <pc:chgData name="Ann Kazmina" userId="f3a912eed386640f" providerId="LiveId" clId="{6F59F6BB-54E6-45EC-9980-7B088DAC57C0}" dt="2022-06-28T07:30:07.699" v="576" actId="20577"/>
        <pc:sldMkLst>
          <pc:docMk/>
          <pc:sldMk cId="0" sldId="261"/>
        </pc:sldMkLst>
        <pc:spChg chg="add mod">
          <ac:chgData name="Ann Kazmina" userId="f3a912eed386640f" providerId="LiveId" clId="{6F59F6BB-54E6-45EC-9980-7B088DAC57C0}" dt="2022-06-28T07:30:07.699" v="576" actId="20577"/>
          <ac:spMkLst>
            <pc:docMk/>
            <pc:sldMk cId="0" sldId="261"/>
            <ac:spMk id="10" creationId="{23BAAE34-10FD-2CFB-4B74-4B5FD8D38A49}"/>
          </ac:spMkLst>
        </pc:spChg>
      </pc:sldChg>
      <pc:sldChg chg="addSp modSp mod">
        <pc:chgData name="Ann Kazmina" userId="f3a912eed386640f" providerId="LiveId" clId="{6F59F6BB-54E6-45EC-9980-7B088DAC57C0}" dt="2022-06-28T07:30:29.921" v="583" actId="20577"/>
        <pc:sldMkLst>
          <pc:docMk/>
          <pc:sldMk cId="0" sldId="270"/>
        </pc:sldMkLst>
        <pc:spChg chg="add mod">
          <ac:chgData name="Ann Kazmina" userId="f3a912eed386640f" providerId="LiveId" clId="{6F59F6BB-54E6-45EC-9980-7B088DAC57C0}" dt="2022-06-28T07:30:29.921" v="583" actId="20577"/>
          <ac:spMkLst>
            <pc:docMk/>
            <pc:sldMk cId="0" sldId="270"/>
            <ac:spMk id="8" creationId="{7EE2711E-D895-EE53-1CD3-FE72F879129F}"/>
          </ac:spMkLst>
        </pc:spChg>
      </pc:sldChg>
      <pc:sldChg chg="addSp modSp mod">
        <pc:chgData name="Ann Kazmina" userId="f3a912eed386640f" providerId="LiveId" clId="{6F59F6BB-54E6-45EC-9980-7B088DAC57C0}" dt="2022-06-28T07:30:36.583" v="586" actId="20577"/>
        <pc:sldMkLst>
          <pc:docMk/>
          <pc:sldMk cId="0" sldId="271"/>
        </pc:sldMkLst>
        <pc:spChg chg="add mod">
          <ac:chgData name="Ann Kazmina" userId="f3a912eed386640f" providerId="LiveId" clId="{6F59F6BB-54E6-45EC-9980-7B088DAC57C0}" dt="2022-06-28T07:30:36.583" v="586" actId="20577"/>
          <ac:spMkLst>
            <pc:docMk/>
            <pc:sldMk cId="0" sldId="271"/>
            <ac:spMk id="27" creationId="{6DDD57FF-7522-5F54-00C1-FD0284968031}"/>
          </ac:spMkLst>
        </pc:spChg>
      </pc:sldChg>
      <pc:sldChg chg="addSp modSp mod">
        <pc:chgData name="Ann Kazmina" userId="f3a912eed386640f" providerId="LiveId" clId="{6F59F6BB-54E6-45EC-9980-7B088DAC57C0}" dt="2022-06-28T02:29:07.224" v="113" actId="20577"/>
        <pc:sldMkLst>
          <pc:docMk/>
          <pc:sldMk cId="2328931801" sldId="285"/>
        </pc:sldMkLst>
        <pc:spChg chg="add mod">
          <ac:chgData name="Ann Kazmina" userId="f3a912eed386640f" providerId="LiveId" clId="{6F59F6BB-54E6-45EC-9980-7B088DAC57C0}" dt="2022-06-28T02:29:07.224" v="113" actId="20577"/>
          <ac:spMkLst>
            <pc:docMk/>
            <pc:sldMk cId="2328931801" sldId="285"/>
            <ac:spMk id="5" creationId="{A0A09305-60EF-B94C-2E26-CDB800BC691C}"/>
          </ac:spMkLst>
        </pc:spChg>
      </pc:sldChg>
      <pc:sldChg chg="addSp modSp mod">
        <pc:chgData name="Ann Kazmina" userId="f3a912eed386640f" providerId="LiveId" clId="{6F59F6BB-54E6-45EC-9980-7B088DAC57C0}" dt="2022-06-28T07:17:00.477" v="559" actId="14100"/>
        <pc:sldMkLst>
          <pc:docMk/>
          <pc:sldMk cId="2809055899" sldId="288"/>
        </pc:sldMkLst>
        <pc:spChg chg="add mod">
          <ac:chgData name="Ann Kazmina" userId="f3a912eed386640f" providerId="LiveId" clId="{6F59F6BB-54E6-45EC-9980-7B088DAC57C0}" dt="2022-06-28T02:24:17.743" v="93" actId="20577"/>
          <ac:spMkLst>
            <pc:docMk/>
            <pc:sldMk cId="2809055899" sldId="288"/>
            <ac:spMk id="2" creationId="{7F906ED2-46EC-B8C0-96C1-A52636990F72}"/>
          </ac:spMkLst>
        </pc:spChg>
        <pc:spChg chg="mod">
          <ac:chgData name="Ann Kazmina" userId="f3a912eed386640f" providerId="LiveId" clId="{6F59F6BB-54E6-45EC-9980-7B088DAC57C0}" dt="2022-06-28T02:23:13.344" v="78" actId="1035"/>
          <ac:spMkLst>
            <pc:docMk/>
            <pc:sldMk cId="2809055899" sldId="288"/>
            <ac:spMk id="10" creationId="{1D01108E-5EDC-49EB-C4F8-C267FEBC688D}"/>
          </ac:spMkLst>
        </pc:spChg>
        <pc:spChg chg="mod">
          <ac:chgData name="Ann Kazmina" userId="f3a912eed386640f" providerId="LiveId" clId="{6F59F6BB-54E6-45EC-9980-7B088DAC57C0}" dt="2022-06-28T02:23:13.344" v="78" actId="1035"/>
          <ac:spMkLst>
            <pc:docMk/>
            <pc:sldMk cId="2809055899" sldId="288"/>
            <ac:spMk id="11" creationId="{8521750D-34CD-9A8E-84BD-2694DF1F54C3}"/>
          </ac:spMkLst>
        </pc:spChg>
        <pc:spChg chg="add mod">
          <ac:chgData name="Ann Kazmina" userId="f3a912eed386640f" providerId="LiveId" clId="{6F59F6BB-54E6-45EC-9980-7B088DAC57C0}" dt="2022-06-28T07:17:00.477" v="559" actId="14100"/>
          <ac:spMkLst>
            <pc:docMk/>
            <pc:sldMk cId="2809055899" sldId="288"/>
            <ac:spMk id="24" creationId="{CF64D490-ADE7-E668-602E-595ACBD4A5DE}"/>
          </ac:spMkLst>
        </pc:spChg>
        <pc:graphicFrameChg chg="mod">
          <ac:chgData name="Ann Kazmina" userId="f3a912eed386640f" providerId="LiveId" clId="{6F59F6BB-54E6-45EC-9980-7B088DAC57C0}" dt="2022-06-28T02:23:13.344" v="78" actId="1035"/>
          <ac:graphicFrameMkLst>
            <pc:docMk/>
            <pc:sldMk cId="2809055899" sldId="288"/>
            <ac:graphicFrameMk id="6" creationId="{1ADE0FD9-D060-EA87-83EB-D1142D2EDC2C}"/>
          </ac:graphicFrameMkLst>
        </pc:graphicFrameChg>
        <pc:graphicFrameChg chg="mod">
          <ac:chgData name="Ann Kazmina" userId="f3a912eed386640f" providerId="LiveId" clId="{6F59F6BB-54E6-45EC-9980-7B088DAC57C0}" dt="2022-06-28T02:23:13.344" v="78" actId="1035"/>
          <ac:graphicFrameMkLst>
            <pc:docMk/>
            <pc:sldMk cId="2809055899" sldId="288"/>
            <ac:graphicFrameMk id="8" creationId="{C259869F-8B8A-5DA7-F5F1-37F490A8F4FA}"/>
          </ac:graphicFrameMkLst>
        </pc:graphicFrameChg>
        <pc:cxnChg chg="mod">
          <ac:chgData name="Ann Kazmina" userId="f3a912eed386640f" providerId="LiveId" clId="{6F59F6BB-54E6-45EC-9980-7B088DAC57C0}" dt="2022-06-28T07:16:22.962" v="546" actId="14100"/>
          <ac:cxnSpMkLst>
            <pc:docMk/>
            <pc:sldMk cId="2809055899" sldId="288"/>
            <ac:cxnSpMk id="7" creationId="{4FF345B8-E4B0-5090-4453-6F4501353647}"/>
          </ac:cxnSpMkLst>
        </pc:cxnChg>
      </pc:sldChg>
      <pc:sldChg chg="addSp modSp mod">
        <pc:chgData name="Ann Kazmina" userId="f3a912eed386640f" providerId="LiveId" clId="{6F59F6BB-54E6-45EC-9980-7B088DAC57C0}" dt="2022-06-28T02:36:59.010" v="124" actId="20577"/>
        <pc:sldMkLst>
          <pc:docMk/>
          <pc:sldMk cId="1242403287" sldId="292"/>
        </pc:sldMkLst>
        <pc:spChg chg="add mod">
          <ac:chgData name="Ann Kazmina" userId="f3a912eed386640f" providerId="LiveId" clId="{6F59F6BB-54E6-45EC-9980-7B088DAC57C0}" dt="2022-06-28T02:36:59.010" v="124" actId="20577"/>
          <ac:spMkLst>
            <pc:docMk/>
            <pc:sldMk cId="1242403287" sldId="292"/>
            <ac:spMk id="11" creationId="{04530BA1-18C6-0DE2-B8F5-6E0BD274D934}"/>
          </ac:spMkLst>
        </pc:spChg>
        <pc:picChg chg="add mod modCrop">
          <ac:chgData name="Ann Kazmina" userId="f3a912eed386640f" providerId="LiveId" clId="{6F59F6BB-54E6-45EC-9980-7B088DAC57C0}" dt="2022-06-28T02:22:05.650" v="54" actId="1076"/>
          <ac:picMkLst>
            <pc:docMk/>
            <pc:sldMk cId="1242403287" sldId="292"/>
            <ac:picMk id="8" creationId="{B23001C9-8922-CA43-51AE-5ABBAD0A7789}"/>
          </ac:picMkLst>
        </pc:picChg>
        <pc:picChg chg="add mod">
          <ac:chgData name="Ann Kazmina" userId="f3a912eed386640f" providerId="LiveId" clId="{6F59F6BB-54E6-45EC-9980-7B088DAC57C0}" dt="2022-06-28T02:22:25.440" v="58" actId="1076"/>
          <ac:picMkLst>
            <pc:docMk/>
            <pc:sldMk cId="1242403287" sldId="292"/>
            <ac:picMk id="9" creationId="{44ED517D-E4B6-99B7-A0B0-FBEFFE9E145B}"/>
          </ac:picMkLst>
        </pc:picChg>
        <pc:picChg chg="add mod">
          <ac:chgData name="Ann Kazmina" userId="f3a912eed386640f" providerId="LiveId" clId="{6F59F6BB-54E6-45EC-9980-7B088DAC57C0}" dt="2022-06-28T02:22:23.726" v="57" actId="1076"/>
          <ac:picMkLst>
            <pc:docMk/>
            <pc:sldMk cId="1242403287" sldId="292"/>
            <ac:picMk id="10" creationId="{7E072092-58E9-87DB-9E06-CAA41AAAD82E}"/>
          </ac:picMkLst>
        </pc:picChg>
      </pc:sldChg>
      <pc:sldChg chg="addSp modSp mod">
        <pc:chgData name="Ann Kazmina" userId="f3a912eed386640f" providerId="LiveId" clId="{6F59F6BB-54E6-45EC-9980-7B088DAC57C0}" dt="2022-06-28T02:29:01.392" v="111" actId="20577"/>
        <pc:sldMkLst>
          <pc:docMk/>
          <pc:sldMk cId="3187908826" sldId="295"/>
        </pc:sldMkLst>
        <pc:spChg chg="add mod">
          <ac:chgData name="Ann Kazmina" userId="f3a912eed386640f" providerId="LiveId" clId="{6F59F6BB-54E6-45EC-9980-7B088DAC57C0}" dt="2022-06-28T02:29:01.392" v="111" actId="20577"/>
          <ac:spMkLst>
            <pc:docMk/>
            <pc:sldMk cId="3187908826" sldId="295"/>
            <ac:spMk id="14" creationId="{44D64306-0E12-3889-723E-0AD5BEED2EDD}"/>
          </ac:spMkLst>
        </pc:spChg>
      </pc:sldChg>
      <pc:sldChg chg="addSp delSp modSp mod">
        <pc:chgData name="Ann Kazmina" userId="f3a912eed386640f" providerId="LiveId" clId="{6F59F6BB-54E6-45EC-9980-7B088DAC57C0}" dt="2022-06-28T07:30:03.270" v="574" actId="20577"/>
        <pc:sldMkLst>
          <pc:docMk/>
          <pc:sldMk cId="2313129169" sldId="296"/>
        </pc:sldMkLst>
        <pc:spChg chg="add mod">
          <ac:chgData name="Ann Kazmina" userId="f3a912eed386640f" providerId="LiveId" clId="{6F59F6BB-54E6-45EC-9980-7B088DAC57C0}" dt="2022-06-28T07:30:03.270" v="574" actId="20577"/>
          <ac:spMkLst>
            <pc:docMk/>
            <pc:sldMk cId="2313129169" sldId="296"/>
            <ac:spMk id="6" creationId="{A70E87AF-B9AA-3175-136F-E9E26C095848}"/>
          </ac:spMkLst>
        </pc:spChg>
        <pc:spChg chg="add del mod">
          <ac:chgData name="Ann Kazmina" userId="f3a912eed386640f" providerId="LiveId" clId="{6F59F6BB-54E6-45EC-9980-7B088DAC57C0}" dt="2022-06-28T02:39:10.805" v="190"/>
          <ac:spMkLst>
            <pc:docMk/>
            <pc:sldMk cId="2313129169" sldId="296"/>
            <ac:spMk id="8" creationId="{5D96EB33-5206-1C59-BBCB-E7883C02546C}"/>
          </ac:spMkLst>
        </pc:spChg>
        <pc:picChg chg="mod">
          <ac:chgData name="Ann Kazmina" userId="f3a912eed386640f" providerId="LiveId" clId="{6F59F6BB-54E6-45EC-9980-7B088DAC57C0}" dt="2022-06-28T02:17:50.478" v="14" actId="1038"/>
          <ac:picMkLst>
            <pc:docMk/>
            <pc:sldMk cId="2313129169" sldId="296"/>
            <ac:picMk id="7" creationId="{1E6A64DA-7F95-DEA9-62F2-EFBE925D4454}"/>
          </ac:picMkLst>
        </pc:picChg>
      </pc:sldChg>
      <pc:sldChg chg="addSp modSp mod">
        <pc:chgData name="Ann Kazmina" userId="f3a912eed386640f" providerId="LiveId" clId="{6F59F6BB-54E6-45EC-9980-7B088DAC57C0}" dt="2022-06-28T02:29:17.604" v="116" actId="6549"/>
        <pc:sldMkLst>
          <pc:docMk/>
          <pc:sldMk cId="2984077497" sldId="301"/>
        </pc:sldMkLst>
        <pc:spChg chg="add mod">
          <ac:chgData name="Ann Kazmina" userId="f3a912eed386640f" providerId="LiveId" clId="{6F59F6BB-54E6-45EC-9980-7B088DAC57C0}" dt="2022-06-28T02:29:17.604" v="116" actId="6549"/>
          <ac:spMkLst>
            <pc:docMk/>
            <pc:sldMk cId="2984077497" sldId="301"/>
            <ac:spMk id="7" creationId="{6A7EB24F-A30C-7832-74AE-BC21E07305EA}"/>
          </ac:spMkLst>
        </pc:spChg>
      </pc:sldChg>
      <pc:sldChg chg="addSp modSp mod modAnim">
        <pc:chgData name="Ann Kazmina" userId="f3a912eed386640f" providerId="LiveId" clId="{6F59F6BB-54E6-45EC-9980-7B088DAC57C0}" dt="2022-06-28T02:29:36.788" v="121" actId="20577"/>
        <pc:sldMkLst>
          <pc:docMk/>
          <pc:sldMk cId="3887734672" sldId="302"/>
        </pc:sldMkLst>
        <pc:spChg chg="add mod">
          <ac:chgData name="Ann Kazmina" userId="f3a912eed386640f" providerId="LiveId" clId="{6F59F6BB-54E6-45EC-9980-7B088DAC57C0}" dt="2022-06-28T02:29:36.788" v="121" actId="20577"/>
          <ac:spMkLst>
            <pc:docMk/>
            <pc:sldMk cId="3887734672" sldId="302"/>
            <ac:spMk id="9" creationId="{B5360D99-EBE8-BB03-BACC-5F97BADC83FE}"/>
          </ac:spMkLst>
        </pc:spChg>
        <pc:picChg chg="add mod">
          <ac:chgData name="Ann Kazmina" userId="f3a912eed386640f" providerId="LiveId" clId="{6F59F6BB-54E6-45EC-9980-7B088DAC57C0}" dt="2022-06-28T02:29:24.501" v="118"/>
          <ac:picMkLst>
            <pc:docMk/>
            <pc:sldMk cId="3887734672" sldId="302"/>
            <ac:picMk id="7" creationId="{1775097D-F78E-F6E1-BB0F-FC7715070C57}"/>
          </ac:picMkLst>
        </pc:picChg>
      </pc:sldChg>
      <pc:sldChg chg="addSp modSp mod">
        <pc:chgData name="Ann Kazmina" userId="f3a912eed386640f" providerId="LiveId" clId="{6F59F6BB-54E6-45EC-9980-7B088DAC57C0}" dt="2022-06-28T02:24:58.591" v="109" actId="20577"/>
        <pc:sldMkLst>
          <pc:docMk/>
          <pc:sldMk cId="1490291514" sldId="303"/>
        </pc:sldMkLst>
        <pc:spChg chg="add mod">
          <ac:chgData name="Ann Kazmina" userId="f3a912eed386640f" providerId="LiveId" clId="{6F59F6BB-54E6-45EC-9980-7B088DAC57C0}" dt="2022-06-28T02:24:58.591" v="109" actId="20577"/>
          <ac:spMkLst>
            <pc:docMk/>
            <pc:sldMk cId="1490291514" sldId="303"/>
            <ac:spMk id="11" creationId="{EA46A5BC-B2F3-B591-B995-44DEDA93923B}"/>
          </ac:spMkLst>
        </pc:spChg>
      </pc:sldChg>
      <pc:sldChg chg="addSp modSp mod">
        <pc:chgData name="Ann Kazmina" userId="f3a912eed386640f" providerId="LiveId" clId="{6F59F6BB-54E6-45EC-9980-7B088DAC57C0}" dt="2022-06-28T07:29:50.964" v="567" actId="20577"/>
        <pc:sldMkLst>
          <pc:docMk/>
          <pc:sldMk cId="3511255412" sldId="307"/>
        </pc:sldMkLst>
        <pc:spChg chg="mod">
          <ac:chgData name="Ann Kazmina" userId="f3a912eed386640f" providerId="LiveId" clId="{6F59F6BB-54E6-45EC-9980-7B088DAC57C0}" dt="2022-06-28T02:19:28.950" v="46" actId="1036"/>
          <ac:spMkLst>
            <pc:docMk/>
            <pc:sldMk cId="3511255412" sldId="307"/>
            <ac:spMk id="4" creationId="{4070C4EB-0E58-154C-D80E-42ECE349AB64}"/>
          </ac:spMkLst>
        </pc:spChg>
        <pc:spChg chg="add mod">
          <ac:chgData name="Ann Kazmina" userId="f3a912eed386640f" providerId="LiveId" clId="{6F59F6BB-54E6-45EC-9980-7B088DAC57C0}" dt="2022-06-28T07:29:50.964" v="567" actId="20577"/>
          <ac:spMkLst>
            <pc:docMk/>
            <pc:sldMk cId="3511255412" sldId="307"/>
            <ac:spMk id="18" creationId="{17C78BD3-B003-BFEB-5A8D-6DE410FF6B2A}"/>
          </ac:spMkLst>
        </pc:spChg>
      </pc:sldChg>
      <pc:sldChg chg="addSp modSp mod">
        <pc:chgData name="Ann Kazmina" userId="f3a912eed386640f" providerId="LiveId" clId="{6F59F6BB-54E6-45EC-9980-7B088DAC57C0}" dt="2022-06-28T02:39:59.449" v="207" actId="20577"/>
        <pc:sldMkLst>
          <pc:docMk/>
          <pc:sldMk cId="0" sldId="308"/>
        </pc:sldMkLst>
        <pc:spChg chg="add mod">
          <ac:chgData name="Ann Kazmina" userId="f3a912eed386640f" providerId="LiveId" clId="{6F59F6BB-54E6-45EC-9980-7B088DAC57C0}" dt="2022-06-28T02:39:59.449" v="207" actId="20577"/>
          <ac:spMkLst>
            <pc:docMk/>
            <pc:sldMk cId="0" sldId="308"/>
            <ac:spMk id="17" creationId="{19FAD5EC-AB0B-FC1F-A4BE-6AAAD7BA2F87}"/>
          </ac:spMkLst>
        </pc:spChg>
      </pc:sldChg>
      <pc:sldChg chg="addSp modSp mod">
        <pc:chgData name="Ann Kazmina" userId="f3a912eed386640f" providerId="LiveId" clId="{6F59F6BB-54E6-45EC-9980-7B088DAC57C0}" dt="2022-06-28T02:39:50.452" v="204" actId="20577"/>
        <pc:sldMkLst>
          <pc:docMk/>
          <pc:sldMk cId="0" sldId="309"/>
        </pc:sldMkLst>
        <pc:spChg chg="add mod">
          <ac:chgData name="Ann Kazmina" userId="f3a912eed386640f" providerId="LiveId" clId="{6F59F6BB-54E6-45EC-9980-7B088DAC57C0}" dt="2022-06-28T02:39:50.452" v="204" actId="20577"/>
          <ac:spMkLst>
            <pc:docMk/>
            <pc:sldMk cId="0" sldId="309"/>
            <ac:spMk id="8" creationId="{87B9F911-7DE1-5A8E-63B7-12DB762DE589}"/>
          </ac:spMkLst>
        </pc:spChg>
      </pc:sldChg>
      <pc:sldChg chg="addSp delSp modSp mod">
        <pc:chgData name="Ann Kazmina" userId="f3a912eed386640f" providerId="LiveId" clId="{6F59F6BB-54E6-45EC-9980-7B088DAC57C0}" dt="2022-06-28T07:30:13.457" v="578" actId="20577"/>
        <pc:sldMkLst>
          <pc:docMk/>
          <pc:sldMk cId="4023324888" sldId="311"/>
        </pc:sldMkLst>
        <pc:spChg chg="mod">
          <ac:chgData name="Ann Kazmina" userId="f3a912eed386640f" providerId="LiveId" clId="{6F59F6BB-54E6-45EC-9980-7B088DAC57C0}" dt="2022-06-28T02:19:00.601" v="26" actId="20577"/>
          <ac:spMkLst>
            <pc:docMk/>
            <pc:sldMk cId="4023324888" sldId="311"/>
            <ac:spMk id="7" creationId="{00000000-0000-0000-0000-000000000000}"/>
          </ac:spMkLst>
        </pc:spChg>
        <pc:spChg chg="mod">
          <ac:chgData name="Ann Kazmina" userId="f3a912eed386640f" providerId="LiveId" clId="{6F59F6BB-54E6-45EC-9980-7B088DAC57C0}" dt="2022-06-28T02:38:45.080" v="188" actId="1035"/>
          <ac:spMkLst>
            <pc:docMk/>
            <pc:sldMk cId="4023324888" sldId="311"/>
            <ac:spMk id="9" creationId="{00000000-0000-0000-0000-000000000000}"/>
          </ac:spMkLst>
        </pc:spChg>
        <pc:spChg chg="mod">
          <ac:chgData name="Ann Kazmina" userId="f3a912eed386640f" providerId="LiveId" clId="{6F59F6BB-54E6-45EC-9980-7B088DAC57C0}" dt="2022-06-28T02:38:36.452" v="156" actId="1076"/>
          <ac:spMkLst>
            <pc:docMk/>
            <pc:sldMk cId="4023324888" sldId="311"/>
            <ac:spMk id="10" creationId="{00000000-0000-0000-0000-000000000000}"/>
          </ac:spMkLst>
        </pc:spChg>
        <pc:spChg chg="add del mod">
          <ac:chgData name="Ann Kazmina" userId="f3a912eed386640f" providerId="LiveId" clId="{6F59F6BB-54E6-45EC-9980-7B088DAC57C0}" dt="2022-06-28T02:39:21.789" v="192" actId="478"/>
          <ac:spMkLst>
            <pc:docMk/>
            <pc:sldMk cId="4023324888" sldId="311"/>
            <ac:spMk id="11" creationId="{A482CCF2-6163-4B8D-27E8-A38E1893963E}"/>
          </ac:spMkLst>
        </pc:spChg>
        <pc:spChg chg="add mod">
          <ac:chgData name="Ann Kazmina" userId="f3a912eed386640f" providerId="LiveId" clId="{6F59F6BB-54E6-45EC-9980-7B088DAC57C0}" dt="2022-06-28T07:30:13.457" v="578" actId="20577"/>
          <ac:spMkLst>
            <pc:docMk/>
            <pc:sldMk cId="4023324888" sldId="311"/>
            <ac:spMk id="12" creationId="{37D0009D-884A-946C-C55F-375D21C8FD89}"/>
          </ac:spMkLst>
        </pc:spChg>
        <pc:picChg chg="mod">
          <ac:chgData name="Ann Kazmina" userId="f3a912eed386640f" providerId="LiveId" clId="{6F59F6BB-54E6-45EC-9980-7B088DAC57C0}" dt="2022-06-28T02:38:45.080" v="188" actId="1035"/>
          <ac:picMkLst>
            <pc:docMk/>
            <pc:sldMk cId="4023324888" sldId="311"/>
            <ac:picMk id="2" creationId="{00000000-0000-0000-0000-000000000000}"/>
          </ac:picMkLst>
        </pc:picChg>
        <pc:picChg chg="mod">
          <ac:chgData name="Ann Kazmina" userId="f3a912eed386640f" providerId="LiveId" clId="{6F59F6BB-54E6-45EC-9980-7B088DAC57C0}" dt="2022-06-28T02:38:30.557" v="155" actId="1076"/>
          <ac:picMkLst>
            <pc:docMk/>
            <pc:sldMk cId="4023324888" sldId="311"/>
            <ac:picMk id="6" creationId="{00000000-0000-0000-0000-000000000000}"/>
          </ac:picMkLst>
        </pc:picChg>
      </pc:sldChg>
      <pc:sldChg chg="addSp modSp mod">
        <pc:chgData name="Ann Kazmina" userId="f3a912eed386640f" providerId="LiveId" clId="{6F59F6BB-54E6-45EC-9980-7B088DAC57C0}" dt="2022-06-28T07:30:51.191" v="591" actId="20577"/>
        <pc:sldMkLst>
          <pc:docMk/>
          <pc:sldMk cId="3577677554" sldId="312"/>
        </pc:sldMkLst>
        <pc:spChg chg="mod">
          <ac:chgData name="Ann Kazmina" userId="f3a912eed386640f" providerId="LiveId" clId="{6F59F6BB-54E6-45EC-9980-7B088DAC57C0}" dt="2022-06-28T06:55:04.473" v="504" actId="20577"/>
          <ac:spMkLst>
            <pc:docMk/>
            <pc:sldMk cId="3577677554" sldId="312"/>
            <ac:spMk id="5" creationId="{95A53BC9-2228-58AC-D5D9-B217A629CA03}"/>
          </ac:spMkLst>
        </pc:spChg>
        <pc:spChg chg="add mod">
          <ac:chgData name="Ann Kazmina" userId="f3a912eed386640f" providerId="LiveId" clId="{6F59F6BB-54E6-45EC-9980-7B088DAC57C0}" dt="2022-06-28T07:30:51.191" v="591" actId="20577"/>
          <ac:spMkLst>
            <pc:docMk/>
            <pc:sldMk cId="3577677554" sldId="312"/>
            <ac:spMk id="6" creationId="{5F4F11BC-A22E-DE1C-E116-7DCBB0E0891E}"/>
          </ac:spMkLst>
        </pc:spChg>
      </pc:sldChg>
      <pc:sldChg chg="addSp delSp modSp add mod ord">
        <pc:chgData name="Ann Kazmina" userId="f3a912eed386640f" providerId="LiveId" clId="{6F59F6BB-54E6-45EC-9980-7B088DAC57C0}" dt="2022-06-28T06:54:52.991" v="501" actId="20578"/>
        <pc:sldMkLst>
          <pc:docMk/>
          <pc:sldMk cId="445776317" sldId="313"/>
        </pc:sldMkLst>
        <pc:spChg chg="del">
          <ac:chgData name="Ann Kazmina" userId="f3a912eed386640f" providerId="LiveId" clId="{6F59F6BB-54E6-45EC-9980-7B088DAC57C0}" dt="2022-06-28T06:42:02.503" v="209" actId="478"/>
          <ac:spMkLst>
            <pc:docMk/>
            <pc:sldMk cId="445776317" sldId="313"/>
            <ac:spMk id="2" creationId="{941AD0B9-4FFC-72BA-8137-C84220B60CD6}"/>
          </ac:spMkLst>
        </pc:spChg>
        <pc:spChg chg="add del mod">
          <ac:chgData name="Ann Kazmina" userId="f3a912eed386640f" providerId="LiveId" clId="{6F59F6BB-54E6-45EC-9980-7B088DAC57C0}" dt="2022-06-28T06:47:42.052" v="420" actId="478"/>
          <ac:spMkLst>
            <pc:docMk/>
            <pc:sldMk cId="445776317" sldId="313"/>
            <ac:spMk id="4" creationId="{BD9726A9-9E44-5969-E576-E5915FB422C2}"/>
          </ac:spMkLst>
        </pc:spChg>
        <pc:graphicFrameChg chg="add mod">
          <ac:chgData name="Ann Kazmina" userId="f3a912eed386640f" providerId="LiveId" clId="{6F59F6BB-54E6-45EC-9980-7B088DAC57C0}" dt="2022-06-28T06:42:03.160" v="210"/>
          <ac:graphicFrameMkLst>
            <pc:docMk/>
            <pc:sldMk cId="445776317" sldId="313"/>
            <ac:graphicFrameMk id="8" creationId="{A8ACC6F1-B0FF-0694-45BD-F93B6B051649}"/>
          </ac:graphicFrameMkLst>
        </pc:graphicFrameChg>
        <pc:graphicFrameChg chg="add mod">
          <ac:chgData name="Ann Kazmina" userId="f3a912eed386640f" providerId="LiveId" clId="{6F59F6BB-54E6-45EC-9980-7B088DAC57C0}" dt="2022-06-28T06:42:03.160" v="210"/>
          <ac:graphicFrameMkLst>
            <pc:docMk/>
            <pc:sldMk cId="445776317" sldId="313"/>
            <ac:graphicFrameMk id="9" creationId="{5C2F71F3-2381-E47D-42F8-5A946E16400B}"/>
          </ac:graphicFrameMkLst>
        </pc:graphicFrameChg>
        <pc:graphicFrameChg chg="add mod">
          <ac:chgData name="Ann Kazmina" userId="f3a912eed386640f" providerId="LiveId" clId="{6F59F6BB-54E6-45EC-9980-7B088DAC57C0}" dt="2022-06-28T06:42:03.160" v="210"/>
          <ac:graphicFrameMkLst>
            <pc:docMk/>
            <pc:sldMk cId="445776317" sldId="313"/>
            <ac:graphicFrameMk id="10" creationId="{42523679-3066-0B5F-8D13-633D8D7C0F79}"/>
          </ac:graphicFrameMkLst>
        </pc:graphicFrameChg>
        <pc:picChg chg="add mod">
          <ac:chgData name="Ann Kazmina" userId="f3a912eed386640f" providerId="LiveId" clId="{6F59F6BB-54E6-45EC-9980-7B088DAC57C0}" dt="2022-06-28T06:42:03.160" v="210"/>
          <ac:picMkLst>
            <pc:docMk/>
            <pc:sldMk cId="445776317" sldId="313"/>
            <ac:picMk id="3" creationId="{D8267D8E-7895-F22D-31DA-DD3F7D8F1098}"/>
          </ac:picMkLst>
        </pc:picChg>
        <pc:picChg chg="add mod">
          <ac:chgData name="Ann Kazmina" userId="f3a912eed386640f" providerId="LiveId" clId="{6F59F6BB-54E6-45EC-9980-7B088DAC57C0}" dt="2022-06-28T06:42:03.160" v="210"/>
          <ac:picMkLst>
            <pc:docMk/>
            <pc:sldMk cId="445776317" sldId="313"/>
            <ac:picMk id="5" creationId="{0B171B22-7167-85B2-DB9C-796638E9DEF0}"/>
          </ac:picMkLst>
        </pc:picChg>
        <pc:picChg chg="add mod">
          <ac:chgData name="Ann Kazmina" userId="f3a912eed386640f" providerId="LiveId" clId="{6F59F6BB-54E6-45EC-9980-7B088DAC57C0}" dt="2022-06-28T06:42:03.160" v="210"/>
          <ac:picMkLst>
            <pc:docMk/>
            <pc:sldMk cId="445776317" sldId="313"/>
            <ac:picMk id="6" creationId="{A36C436F-8ED7-CF59-C88D-F6A5E79D6C9D}"/>
          </ac:picMkLst>
        </pc:picChg>
        <pc:picChg chg="add mod">
          <ac:chgData name="Ann Kazmina" userId="f3a912eed386640f" providerId="LiveId" clId="{6F59F6BB-54E6-45EC-9980-7B088DAC57C0}" dt="2022-06-28T06:42:03.160" v="210"/>
          <ac:picMkLst>
            <pc:docMk/>
            <pc:sldMk cId="445776317" sldId="313"/>
            <ac:picMk id="7" creationId="{4964FA11-0D4D-17C2-CEF0-ACEDD3825F68}"/>
          </ac:picMkLst>
        </pc:picChg>
        <pc:picChg chg="add mod">
          <ac:chgData name="Ann Kazmina" userId="f3a912eed386640f" providerId="LiveId" clId="{6F59F6BB-54E6-45EC-9980-7B088DAC57C0}" dt="2022-06-28T06:42:03.160" v="210"/>
          <ac:picMkLst>
            <pc:docMk/>
            <pc:sldMk cId="445776317" sldId="313"/>
            <ac:picMk id="11" creationId="{805F6CA6-FAB7-055C-D895-FFA6BE73867E}"/>
          </ac:picMkLst>
        </pc:picChg>
        <pc:picChg chg="add mod">
          <ac:chgData name="Ann Kazmina" userId="f3a912eed386640f" providerId="LiveId" clId="{6F59F6BB-54E6-45EC-9980-7B088DAC57C0}" dt="2022-06-28T06:42:03.160" v="210"/>
          <ac:picMkLst>
            <pc:docMk/>
            <pc:sldMk cId="445776317" sldId="313"/>
            <ac:picMk id="12" creationId="{77F6F995-699A-7B81-B7C3-35F44AFF91AB}"/>
          </ac:picMkLst>
        </pc:picChg>
        <pc:picChg chg="add mod">
          <ac:chgData name="Ann Kazmina" userId="f3a912eed386640f" providerId="LiveId" clId="{6F59F6BB-54E6-45EC-9980-7B088DAC57C0}" dt="2022-06-28T06:42:03.160" v="210"/>
          <ac:picMkLst>
            <pc:docMk/>
            <pc:sldMk cId="445776317" sldId="313"/>
            <ac:picMk id="13" creationId="{E656EB5C-76F9-6E81-8F7F-0B73E0AC04B0}"/>
          </ac:picMkLst>
        </pc:picChg>
        <pc:picChg chg="add mod">
          <ac:chgData name="Ann Kazmina" userId="f3a912eed386640f" providerId="LiveId" clId="{6F59F6BB-54E6-45EC-9980-7B088DAC57C0}" dt="2022-06-28T06:42:03.160" v="210"/>
          <ac:picMkLst>
            <pc:docMk/>
            <pc:sldMk cId="445776317" sldId="313"/>
            <ac:picMk id="14" creationId="{D046AF61-3822-41C5-6C6C-33BCD10845AB}"/>
          </ac:picMkLst>
        </pc:picChg>
        <pc:picChg chg="add mod">
          <ac:chgData name="Ann Kazmina" userId="f3a912eed386640f" providerId="LiveId" clId="{6F59F6BB-54E6-45EC-9980-7B088DAC57C0}" dt="2022-06-28T06:42:03.160" v="210"/>
          <ac:picMkLst>
            <pc:docMk/>
            <pc:sldMk cId="445776317" sldId="313"/>
            <ac:picMk id="15" creationId="{8842D30D-DE92-BC63-F530-7DDC41E8C915}"/>
          </ac:picMkLst>
        </pc:picChg>
        <pc:picChg chg="add mod">
          <ac:chgData name="Ann Kazmina" userId="f3a912eed386640f" providerId="LiveId" clId="{6F59F6BB-54E6-45EC-9980-7B088DAC57C0}" dt="2022-06-28T06:42:03.160" v="210"/>
          <ac:picMkLst>
            <pc:docMk/>
            <pc:sldMk cId="445776317" sldId="313"/>
            <ac:picMk id="16" creationId="{9A3AD168-BA10-0BE2-C145-6A32190F2F49}"/>
          </ac:picMkLst>
        </pc:picChg>
        <pc:picChg chg="add mod modCrop">
          <ac:chgData name="Ann Kazmina" userId="f3a912eed386640f" providerId="LiveId" clId="{6F59F6BB-54E6-45EC-9980-7B088DAC57C0}" dt="2022-06-28T06:47:53.783" v="422" actId="14100"/>
          <ac:picMkLst>
            <pc:docMk/>
            <pc:sldMk cId="445776317" sldId="313"/>
            <ac:picMk id="19" creationId="{25580626-EE7B-BDF6-92A8-100A98042CD2}"/>
          </ac:picMkLst>
        </pc:picChg>
        <pc:picChg chg="add mod modCrop">
          <ac:chgData name="Ann Kazmina" userId="f3a912eed386640f" providerId="LiveId" clId="{6F59F6BB-54E6-45EC-9980-7B088DAC57C0}" dt="2022-06-28T06:54:52.299" v="500" actId="1036"/>
          <ac:picMkLst>
            <pc:docMk/>
            <pc:sldMk cId="445776317" sldId="313"/>
            <ac:picMk id="20" creationId="{54B64FC2-136E-8610-2693-CB948C50FBFB}"/>
          </ac:picMkLst>
        </pc:picChg>
      </pc:sldChg>
      <pc:sldChg chg="modSp add del mod">
        <pc:chgData name="Ann Kazmina" userId="f3a912eed386640f" providerId="LiveId" clId="{6F59F6BB-54E6-45EC-9980-7B088DAC57C0}" dt="2022-06-28T07:29:23.652" v="563" actId="47"/>
        <pc:sldMkLst>
          <pc:docMk/>
          <pc:sldMk cId="4227325342" sldId="314"/>
        </pc:sldMkLst>
        <pc:spChg chg="mod">
          <ac:chgData name="Ann Kazmina" userId="f3a912eed386640f" providerId="LiveId" clId="{6F59F6BB-54E6-45EC-9980-7B088DAC57C0}" dt="2022-06-28T06:55:27.949" v="543" actId="20577"/>
          <ac:spMkLst>
            <pc:docMk/>
            <pc:sldMk cId="4227325342" sldId="314"/>
            <ac:spMk id="5" creationId="{95A53BC9-2228-58AC-D5D9-B217A629CA03}"/>
          </ac:spMkLst>
        </pc:spChg>
      </pc:sldChg>
    </pc:docChg>
  </pc:docChgLst>
  <pc:docChgLst>
    <pc:chgData name="Andrey Nikulin" userId="e55ecfb53061a680" providerId="LiveId" clId="{09327873-69DC-4B50-8296-FA09B09EBFC2}"/>
    <pc:docChg chg="custSel modSld sldOrd">
      <pc:chgData name="Andrey Nikulin" userId="e55ecfb53061a680" providerId="LiveId" clId="{09327873-69DC-4B50-8296-FA09B09EBFC2}" dt="2022-06-28T01:20:23.138" v="106" actId="113"/>
      <pc:docMkLst>
        <pc:docMk/>
      </pc:docMkLst>
      <pc:sldChg chg="delSp mod">
        <pc:chgData name="Andrey Nikulin" userId="e55ecfb53061a680" providerId="LiveId" clId="{09327873-69DC-4B50-8296-FA09B09EBFC2}" dt="2022-06-28T01:15:40.150" v="42" actId="478"/>
        <pc:sldMkLst>
          <pc:docMk/>
          <pc:sldMk cId="1091154540" sldId="257"/>
        </pc:sldMkLst>
        <pc:spChg chg="del">
          <ac:chgData name="Andrey Nikulin" userId="e55ecfb53061a680" providerId="LiveId" clId="{09327873-69DC-4B50-8296-FA09B09EBFC2}" dt="2022-06-28T01:15:40.150" v="42" actId="478"/>
          <ac:spMkLst>
            <pc:docMk/>
            <pc:sldMk cId="1091154540" sldId="257"/>
            <ac:spMk id="3" creationId="{00000000-0000-0000-0000-000000000000}"/>
          </ac:spMkLst>
        </pc:spChg>
      </pc:sldChg>
      <pc:sldChg chg="modSp mod">
        <pc:chgData name="Andrey Nikulin" userId="e55ecfb53061a680" providerId="LiveId" clId="{09327873-69DC-4B50-8296-FA09B09EBFC2}" dt="2022-06-28T01:18:26.959" v="99" actId="1076"/>
        <pc:sldMkLst>
          <pc:docMk/>
          <pc:sldMk cId="0" sldId="259"/>
        </pc:sldMkLst>
        <pc:spChg chg="mod">
          <ac:chgData name="Andrey Nikulin" userId="e55ecfb53061a680" providerId="LiveId" clId="{09327873-69DC-4B50-8296-FA09B09EBFC2}" dt="2022-06-28T01:18:26.959" v="99" actId="1076"/>
          <ac:spMkLst>
            <pc:docMk/>
            <pc:sldMk cId="0" sldId="259"/>
            <ac:spMk id="27" creationId="{FAB6750B-5EEC-3850-22EF-1A95849B12AD}"/>
          </ac:spMkLst>
        </pc:spChg>
      </pc:sldChg>
      <pc:sldChg chg="modSp mod">
        <pc:chgData name="Andrey Nikulin" userId="e55ecfb53061a680" providerId="LiveId" clId="{09327873-69DC-4B50-8296-FA09B09EBFC2}" dt="2022-06-28T01:20:23.138" v="106" actId="113"/>
        <pc:sldMkLst>
          <pc:docMk/>
          <pc:sldMk cId="2328931801" sldId="285"/>
        </pc:sldMkLst>
        <pc:graphicFrameChg chg="modGraphic">
          <ac:chgData name="Andrey Nikulin" userId="e55ecfb53061a680" providerId="LiveId" clId="{09327873-69DC-4B50-8296-FA09B09EBFC2}" dt="2022-06-28T01:20:23.138" v="106" actId="113"/>
          <ac:graphicFrameMkLst>
            <pc:docMk/>
            <pc:sldMk cId="2328931801" sldId="285"/>
            <ac:graphicFrameMk id="14" creationId="{154A018D-AA6A-DBC4-3A10-77E2E870F2C7}"/>
          </ac:graphicFrameMkLst>
        </pc:graphicFrameChg>
      </pc:sldChg>
      <pc:sldChg chg="modSp mod">
        <pc:chgData name="Andrey Nikulin" userId="e55ecfb53061a680" providerId="LiveId" clId="{09327873-69DC-4B50-8296-FA09B09EBFC2}" dt="2022-06-28T01:13:05.707" v="3" actId="20577"/>
        <pc:sldMkLst>
          <pc:docMk/>
          <pc:sldMk cId="1242403287" sldId="292"/>
        </pc:sldMkLst>
        <pc:spChg chg="mod">
          <ac:chgData name="Andrey Nikulin" userId="e55ecfb53061a680" providerId="LiveId" clId="{09327873-69DC-4B50-8296-FA09B09EBFC2}" dt="2022-06-28T01:13:05.707" v="3" actId="20577"/>
          <ac:spMkLst>
            <pc:docMk/>
            <pc:sldMk cId="1242403287" sldId="292"/>
            <ac:spMk id="3" creationId="{A8E9F432-5954-AFB4-D6D3-9A572A662722}"/>
          </ac:spMkLst>
        </pc:spChg>
      </pc:sldChg>
      <pc:sldChg chg="modSp mod">
        <pc:chgData name="Andrey Nikulin" userId="e55ecfb53061a680" providerId="LiveId" clId="{09327873-69DC-4B50-8296-FA09B09EBFC2}" dt="2022-06-28T01:19:10.923" v="100" actId="113"/>
        <pc:sldMkLst>
          <pc:docMk/>
          <pc:sldMk cId="2313129169" sldId="296"/>
        </pc:sldMkLst>
        <pc:spChg chg="mod">
          <ac:chgData name="Andrey Nikulin" userId="e55ecfb53061a680" providerId="LiveId" clId="{09327873-69DC-4B50-8296-FA09B09EBFC2}" dt="2022-06-28T01:19:10.923" v="100" actId="113"/>
          <ac:spMkLst>
            <pc:docMk/>
            <pc:sldMk cId="2313129169" sldId="296"/>
            <ac:spMk id="5" creationId="{A1810BD9-12A5-3773-85FF-7AD8324590E4}"/>
          </ac:spMkLst>
        </pc:spChg>
      </pc:sldChg>
      <pc:sldChg chg="modSp mod">
        <pc:chgData name="Andrey Nikulin" userId="e55ecfb53061a680" providerId="LiveId" clId="{09327873-69DC-4B50-8296-FA09B09EBFC2}" dt="2022-06-28T01:16:33.772" v="48" actId="20577"/>
        <pc:sldMkLst>
          <pc:docMk/>
          <pc:sldMk cId="2984077497" sldId="301"/>
        </pc:sldMkLst>
        <pc:spChg chg="mod">
          <ac:chgData name="Andrey Nikulin" userId="e55ecfb53061a680" providerId="LiveId" clId="{09327873-69DC-4B50-8296-FA09B09EBFC2}" dt="2022-06-28T01:16:33.772" v="48" actId="20577"/>
          <ac:spMkLst>
            <pc:docMk/>
            <pc:sldMk cId="2984077497" sldId="301"/>
            <ac:spMk id="6" creationId="{7830ECF9-2854-A4A3-A8D3-C4B915F1B2F9}"/>
          </ac:spMkLst>
        </pc:spChg>
      </pc:sldChg>
      <pc:sldChg chg="modSp mod">
        <pc:chgData name="Andrey Nikulin" userId="e55ecfb53061a680" providerId="LiveId" clId="{09327873-69DC-4B50-8296-FA09B09EBFC2}" dt="2022-06-28T01:15:17.206" v="41" actId="1076"/>
        <pc:sldMkLst>
          <pc:docMk/>
          <pc:sldMk cId="3511255412" sldId="307"/>
        </pc:sldMkLst>
        <pc:spChg chg="mod">
          <ac:chgData name="Andrey Nikulin" userId="e55ecfb53061a680" providerId="LiveId" clId="{09327873-69DC-4B50-8296-FA09B09EBFC2}" dt="2022-06-28T01:15:17.206" v="41" actId="1076"/>
          <ac:spMkLst>
            <pc:docMk/>
            <pc:sldMk cId="3511255412" sldId="307"/>
            <ac:spMk id="4" creationId="{4070C4EB-0E58-154C-D80E-42ECE349AB64}"/>
          </ac:spMkLst>
        </pc:spChg>
      </pc:sldChg>
      <pc:sldChg chg="modSp mod">
        <pc:chgData name="Andrey Nikulin" userId="e55ecfb53061a680" providerId="LiveId" clId="{09327873-69DC-4B50-8296-FA09B09EBFC2}" dt="2022-06-28T01:19:43.048" v="103" actId="1076"/>
        <pc:sldMkLst>
          <pc:docMk/>
          <pc:sldMk cId="0" sldId="308"/>
        </pc:sldMkLst>
        <pc:picChg chg="mod">
          <ac:chgData name="Andrey Nikulin" userId="e55ecfb53061a680" providerId="LiveId" clId="{09327873-69DC-4B50-8296-FA09B09EBFC2}" dt="2022-06-28T01:19:40.944" v="102" actId="1076"/>
          <ac:picMkLst>
            <pc:docMk/>
            <pc:sldMk cId="0" sldId="308"/>
            <ac:picMk id="14" creationId="{6A7512FA-FAD5-26D4-3A79-7BCD4DDC1EC8}"/>
          </ac:picMkLst>
        </pc:picChg>
        <pc:picChg chg="mod">
          <ac:chgData name="Andrey Nikulin" userId="e55ecfb53061a680" providerId="LiveId" clId="{09327873-69DC-4B50-8296-FA09B09EBFC2}" dt="2022-06-28T01:19:43.048" v="103" actId="1076"/>
          <ac:picMkLst>
            <pc:docMk/>
            <pc:sldMk cId="0" sldId="308"/>
            <ac:picMk id="16" creationId="{0DB55A62-1A47-CB6D-E287-0313515C6577}"/>
          </ac:picMkLst>
        </pc:picChg>
      </pc:sldChg>
      <pc:sldChg chg="ord">
        <pc:chgData name="Andrey Nikulin" userId="e55ecfb53061a680" providerId="LiveId" clId="{09327873-69DC-4B50-8296-FA09B09EBFC2}" dt="2022-06-28T01:19:51.461" v="105"/>
        <pc:sldMkLst>
          <pc:docMk/>
          <pc:sldMk cId="0" sldId="30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Downloads\Telegram%20Desktop\&#1053;&#1080;&#1082;&#1091;&#1083;&#1080;&#1085;%20&#1082;%20&#1089;&#1086;&#1074;&#1077;&#1090;&#1091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Users\andre\Downloads\Telegram%20Desktop\&#1053;&#1080;&#1082;&#1091;&#1083;&#1080;&#1085;%20&#1082;%20&#1089;&#1086;&#1074;&#1077;&#1090;&#109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Студенты,</a:t>
            </a:r>
            <a:r>
              <a:rPr lang="ru-RU" baseline="0" dirty="0"/>
              <a:t> занимающееся НИР</a:t>
            </a:r>
            <a:endParaRPr lang="ru-RU" dirty="0"/>
          </a:p>
        </c:rich>
      </c:tx>
      <c:layout>
        <c:manualLayout>
          <c:xMode val="edge"/>
          <c:yMode val="edge"/>
          <c:x val="0.14860276924527077"/>
          <c:y val="2.2721407367550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Лист1!$U$20</c:f>
              <c:strCache>
                <c:ptCount val="1"/>
                <c:pt idx="0">
                  <c:v>участников в выполнении НИР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Лист1!$T$21:$T$26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Лист1!$U$21:$U$26</c:f>
              <c:numCache>
                <c:formatCode>General</c:formatCode>
                <c:ptCount val="6"/>
                <c:pt idx="0">
                  <c:v>2038</c:v>
                </c:pt>
                <c:pt idx="1">
                  <c:v>2042</c:v>
                </c:pt>
                <c:pt idx="2">
                  <c:v>2035</c:v>
                </c:pt>
                <c:pt idx="3">
                  <c:v>2040</c:v>
                </c:pt>
                <c:pt idx="4">
                  <c:v>2005</c:v>
                </c:pt>
                <c:pt idx="5">
                  <c:v>2024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D9-468D-95A8-986A28135F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8061903"/>
        <c:axId val="608055663"/>
      </c:barChart>
      <c:catAx>
        <c:axId val="6080619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8055663"/>
        <c:crosses val="autoZero"/>
        <c:auto val="1"/>
        <c:lblAlgn val="ctr"/>
        <c:lblOffset val="100"/>
        <c:noMultiLvlLbl val="0"/>
      </c:catAx>
      <c:valAx>
        <c:axId val="60805566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8061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Лист1!$E$11</c:f>
              <c:strCache>
                <c:ptCount val="1"/>
                <c:pt idx="0">
                  <c:v>Совокупный НИРС НГТУ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Лист1!$D$12:$D$17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Лист1!$E$12:$E$17</c:f>
              <c:numCache>
                <c:formatCode>General</c:formatCode>
                <c:ptCount val="6"/>
                <c:pt idx="0">
                  <c:v>4515.3469999999998</c:v>
                </c:pt>
                <c:pt idx="1">
                  <c:v>5560.277</c:v>
                </c:pt>
                <c:pt idx="2">
                  <c:v>5477.4440000000004</c:v>
                </c:pt>
                <c:pt idx="3">
                  <c:v>5834.1270000000004</c:v>
                </c:pt>
                <c:pt idx="4">
                  <c:v>3823.125</c:v>
                </c:pt>
                <c:pt idx="5">
                  <c:v>7134.0280000000002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91-491D-9043-625ABC6B52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6613568"/>
        <c:axId val="456617312"/>
      </c:barChart>
      <c:catAx>
        <c:axId val="456613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6617312"/>
        <c:crosses val="autoZero"/>
        <c:auto val="1"/>
        <c:lblAlgn val="ctr"/>
        <c:lblOffset val="100"/>
        <c:noMultiLvlLbl val="0"/>
      </c:catAx>
      <c:valAx>
        <c:axId val="45661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6613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Конкурс студ. грантов НГТУ</a:t>
            </a:r>
          </a:p>
        </c:rich>
      </c:tx>
      <c:layout>
        <c:manualLayout>
          <c:xMode val="edge"/>
          <c:yMode val="edge"/>
          <c:x val="0.25163470096700763"/>
          <c:y val="2.96757334380520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'6. гранты'!$F$15:$F$16</c:f>
              <c:strCache>
                <c:ptCount val="2"/>
                <c:pt idx="0">
                  <c:v>Выиграли грант</c:v>
                </c:pt>
                <c:pt idx="1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'6. гранты'!$F$17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5C-4004-BCDC-B38013B0065E}"/>
            </c:ext>
          </c:extLst>
        </c:ser>
        <c:ser>
          <c:idx val="1"/>
          <c:order val="1"/>
          <c:tx>
            <c:strRef>
              <c:f>'6. гранты'!$G$15:$G$16</c:f>
              <c:strCache>
                <c:ptCount val="2"/>
                <c:pt idx="0">
                  <c:v>Поступили в асп.</c:v>
                </c:pt>
                <c:pt idx="1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'6. гранты'!$G$17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5C-4004-BCDC-B38013B0065E}"/>
            </c:ext>
          </c:extLst>
        </c:ser>
        <c:ser>
          <c:idx val="2"/>
          <c:order val="2"/>
          <c:tx>
            <c:strRef>
              <c:f>'6. гранты'!$H$15:$H$16</c:f>
              <c:strCache>
                <c:ptCount val="2"/>
                <c:pt idx="0">
                  <c:v>Выиграли грант</c:v>
                </c:pt>
                <c:pt idx="1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'6. гранты'!$H$17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5C-4004-BCDC-B38013B0065E}"/>
            </c:ext>
          </c:extLst>
        </c:ser>
        <c:ser>
          <c:idx val="3"/>
          <c:order val="3"/>
          <c:tx>
            <c:strRef>
              <c:f>'6. гранты'!$I$15:$I$16</c:f>
              <c:strCache>
                <c:ptCount val="2"/>
                <c:pt idx="0">
                  <c:v>Поступили в асп.</c:v>
                </c:pt>
                <c:pt idx="1">
                  <c:v>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'6. гранты'!$I$17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5C-4004-BCDC-B38013B006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4272991"/>
        <c:axId val="1854270911"/>
      </c:barChart>
      <c:catAx>
        <c:axId val="1854272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4270911"/>
        <c:crosses val="autoZero"/>
        <c:auto val="1"/>
        <c:lblAlgn val="ctr"/>
        <c:lblOffset val="100"/>
        <c:noMultiLvlLbl val="0"/>
      </c:catAx>
      <c:valAx>
        <c:axId val="18542709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4272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'3 средний возраст по кафедре'!$C$2:$C$64</cx:f>
        <cx:lvl ptCount="63" formatCode="Основной">
          <cx:pt idx="0">56</cx:pt>
          <cx:pt idx="1">57</cx:pt>
          <cx:pt idx="2">54</cx:pt>
          <cx:pt idx="3">47</cx:pt>
          <cx:pt idx="4">53</cx:pt>
          <cx:pt idx="5">54</cx:pt>
          <cx:pt idx="6">40</cx:pt>
          <cx:pt idx="7">63</cx:pt>
          <cx:pt idx="8">42</cx:pt>
          <cx:pt idx="9">48</cx:pt>
          <cx:pt idx="10">39</cx:pt>
          <cx:pt idx="11">44</cx:pt>
          <cx:pt idx="12">55</cx:pt>
          <cx:pt idx="13">49</cx:pt>
          <cx:pt idx="14">53</cx:pt>
          <cx:pt idx="15">59</cx:pt>
          <cx:pt idx="16">51</cx:pt>
          <cx:pt idx="17">57</cx:pt>
          <cx:pt idx="18">55</cx:pt>
          <cx:pt idx="19">54</cx:pt>
          <cx:pt idx="20">50</cx:pt>
          <cx:pt idx="21">50</cx:pt>
          <cx:pt idx="22">47</cx:pt>
          <cx:pt idx="23">43</cx:pt>
          <cx:pt idx="24">48</cx:pt>
          <cx:pt idx="25">50</cx:pt>
          <cx:pt idx="26">51</cx:pt>
          <cx:pt idx="27">43</cx:pt>
          <cx:pt idx="28">50</cx:pt>
          <cx:pt idx="29">45</cx:pt>
          <cx:pt idx="30">44</cx:pt>
          <cx:pt idx="31">52</cx:pt>
          <cx:pt idx="32">51</cx:pt>
          <cx:pt idx="33">47</cx:pt>
          <cx:pt idx="34">51</cx:pt>
          <cx:pt idx="35">53</cx:pt>
          <cx:pt idx="36">47</cx:pt>
          <cx:pt idx="37">58</cx:pt>
          <cx:pt idx="38">48</cx:pt>
          <cx:pt idx="39">61</cx:pt>
          <cx:pt idx="40">51</cx:pt>
          <cx:pt idx="41">61</cx:pt>
          <cx:pt idx="42">49</cx:pt>
          <cx:pt idx="43">59</cx:pt>
          <cx:pt idx="44">47</cx:pt>
          <cx:pt idx="45">58</cx:pt>
          <cx:pt idx="46">55</cx:pt>
          <cx:pt idx="47">54</cx:pt>
          <cx:pt idx="48">56</cx:pt>
          <cx:pt idx="49">66</cx:pt>
          <cx:pt idx="50">60</cx:pt>
          <cx:pt idx="51">46</cx:pt>
          <cx:pt idx="52">54</cx:pt>
          <cx:pt idx="53">50</cx:pt>
          <cx:pt idx="54">65</cx:pt>
          <cx:pt idx="55">62</cx:pt>
          <cx:pt idx="56">52</cx:pt>
          <cx:pt idx="57">50</cx:pt>
          <cx:pt idx="58">51</cx:pt>
          <cx:pt idx="59">52</cx:pt>
          <cx:pt idx="60">57</cx:pt>
          <cx:pt idx="61">47</cx:pt>
          <cx:pt idx="62">38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ru-RU" sz="14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Средний возраст основных ППС по кафедрам</a:t>
            </a:r>
            <a:endParaRPr lang="ru-RU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rich>
      </cx:tx>
    </cx:title>
    <cx:plotArea>
      <cx:plotAreaRegion>
        <cx:series layoutId="clusteredColumn" uniqueId="{73F1D04F-7110-4E3C-AA11-85452E56D688}">
          <cx:dataPt idx="3">
            <cx:spPr>
              <a:solidFill>
                <a:srgbClr val="FF0000"/>
              </a:solidFill>
            </cx:spPr>
          </cx:dataPt>
          <cx:dataPt idx="4">
            <cx:spPr>
              <a:solidFill>
                <a:srgbClr val="FF0000"/>
              </a:solidFill>
            </cx:spPr>
          </cx:dataPt>
          <cx:dataPt idx="5">
            <cx:spPr>
              <a:solidFill>
                <a:srgbClr val="FF0000"/>
              </a:solidFill>
            </cx:spPr>
          </cx:dataPt>
          <cx:dataId val="0"/>
          <cx:layoutPr>
            <cx:binning intervalClosed="r" underflow="40" overflow="60">
              <cx:binCount val="6"/>
            </cx:binning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2844A2-24FB-4A76-B0AA-724EE88A876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21D2EEA1-32AD-4911-99AB-73C50EC0EAD6}">
      <dgm:prSet phldrT="[Текст]"/>
      <dgm:spPr/>
      <dgm:t>
        <a:bodyPr/>
        <a:lstStyle/>
        <a:p>
          <a:r>
            <a:rPr lang="ru-RU"/>
            <a:t>Дни открытой науки</a:t>
          </a:r>
        </a:p>
      </dgm:t>
    </dgm:pt>
    <dgm:pt modelId="{EE5353CD-06E0-436C-BFCB-078D971135C4}" type="parTrans" cxnId="{371EA9BD-50A1-4390-A7E0-0BE462D8D81C}">
      <dgm:prSet/>
      <dgm:spPr/>
      <dgm:t>
        <a:bodyPr/>
        <a:lstStyle/>
        <a:p>
          <a:endParaRPr lang="ru-RU"/>
        </a:p>
      </dgm:t>
    </dgm:pt>
    <dgm:pt modelId="{2D49E375-94D1-4A15-AA1B-FD7F04FA23C8}" type="sibTrans" cxnId="{371EA9BD-50A1-4390-A7E0-0BE462D8D81C}">
      <dgm:prSet/>
      <dgm:spPr/>
      <dgm:t>
        <a:bodyPr/>
        <a:lstStyle/>
        <a:p>
          <a:endParaRPr lang="ru-RU"/>
        </a:p>
      </dgm:t>
    </dgm:pt>
    <dgm:pt modelId="{76225C64-8BAF-4BAB-9FB6-6310F4722F97}">
      <dgm:prSet phldrT="[Текст]"/>
      <dgm:spPr/>
      <dgm:t>
        <a:bodyPr/>
        <a:lstStyle/>
        <a:p>
          <a:r>
            <a:rPr lang="ru-RU"/>
            <a:t>Работа с </a:t>
          </a:r>
        </a:p>
        <a:p>
          <a:r>
            <a:rPr lang="ru-RU"/>
            <a:t>рук.</a:t>
          </a:r>
        </a:p>
      </dgm:t>
    </dgm:pt>
    <dgm:pt modelId="{55BCFA54-2841-43EE-AA17-1EFD24FB232E}" type="parTrans" cxnId="{F78A87D6-6F9A-4D0B-981E-78E7CF35280A}">
      <dgm:prSet/>
      <dgm:spPr/>
      <dgm:t>
        <a:bodyPr/>
        <a:lstStyle/>
        <a:p>
          <a:endParaRPr lang="ru-RU"/>
        </a:p>
      </dgm:t>
    </dgm:pt>
    <dgm:pt modelId="{EA7006BB-D569-418D-8D6A-233920DC4FD6}" type="sibTrans" cxnId="{F78A87D6-6F9A-4D0B-981E-78E7CF35280A}">
      <dgm:prSet/>
      <dgm:spPr/>
      <dgm:t>
        <a:bodyPr/>
        <a:lstStyle/>
        <a:p>
          <a:endParaRPr lang="ru-RU"/>
        </a:p>
      </dgm:t>
    </dgm:pt>
    <dgm:pt modelId="{8FC9D61F-901D-40EA-BC0A-EBE4270F2FD7}">
      <dgm:prSet phldrT="[Текст]"/>
      <dgm:spPr/>
      <dgm:t>
        <a:bodyPr/>
        <a:lstStyle/>
        <a:p>
          <a:r>
            <a:rPr lang="ru-RU"/>
            <a:t>Научная конференция</a:t>
          </a:r>
        </a:p>
      </dgm:t>
    </dgm:pt>
    <dgm:pt modelId="{E1AF8CB7-7C5B-4B77-8D29-B6AF8488CF46}" type="parTrans" cxnId="{45A89180-200F-49D0-9F69-8C18E233845D}">
      <dgm:prSet/>
      <dgm:spPr/>
      <dgm:t>
        <a:bodyPr/>
        <a:lstStyle/>
        <a:p>
          <a:endParaRPr lang="ru-RU"/>
        </a:p>
      </dgm:t>
    </dgm:pt>
    <dgm:pt modelId="{C9D984F4-5C75-4084-82FC-B99A6703D036}" type="sibTrans" cxnId="{45A89180-200F-49D0-9F69-8C18E233845D}">
      <dgm:prSet/>
      <dgm:spPr/>
      <dgm:t>
        <a:bodyPr/>
        <a:lstStyle/>
        <a:p>
          <a:endParaRPr lang="ru-RU"/>
        </a:p>
      </dgm:t>
    </dgm:pt>
    <dgm:pt modelId="{225D5FE5-9D4B-4D71-B47F-999504992195}">
      <dgm:prSet phldrT="[Текст]"/>
      <dgm:spPr/>
      <dgm:t>
        <a:bodyPr/>
        <a:lstStyle/>
        <a:p>
          <a:r>
            <a:rPr lang="ru-RU"/>
            <a:t>Журнальная статья</a:t>
          </a:r>
        </a:p>
      </dgm:t>
    </dgm:pt>
    <dgm:pt modelId="{BFF02059-823A-4138-A71E-995D5B0D9AB7}" type="parTrans" cxnId="{6523FAEA-E590-446F-AC1B-A225BEA51C59}">
      <dgm:prSet/>
      <dgm:spPr/>
      <dgm:t>
        <a:bodyPr/>
        <a:lstStyle/>
        <a:p>
          <a:endParaRPr lang="ru-RU"/>
        </a:p>
      </dgm:t>
    </dgm:pt>
    <dgm:pt modelId="{0D34C718-20EF-4D09-8A0F-BAA9BE3256C5}" type="sibTrans" cxnId="{6523FAEA-E590-446F-AC1B-A225BEA51C59}">
      <dgm:prSet/>
      <dgm:spPr/>
      <dgm:t>
        <a:bodyPr/>
        <a:lstStyle/>
        <a:p>
          <a:endParaRPr lang="ru-RU"/>
        </a:p>
      </dgm:t>
    </dgm:pt>
    <dgm:pt modelId="{685A0A3B-AB0B-40FB-86ED-2F2DE394A938}" type="pres">
      <dgm:prSet presAssocID="{152844A2-24FB-4A76-B0AA-724EE88A876F}" presName="arrowDiagram" presStyleCnt="0">
        <dgm:presLayoutVars>
          <dgm:chMax val="5"/>
          <dgm:dir/>
          <dgm:resizeHandles val="exact"/>
        </dgm:presLayoutVars>
      </dgm:prSet>
      <dgm:spPr/>
    </dgm:pt>
    <dgm:pt modelId="{48D9CAE9-945B-4C45-8A9C-EA034C07EE94}" type="pres">
      <dgm:prSet presAssocID="{152844A2-24FB-4A76-B0AA-724EE88A876F}" presName="arrow" presStyleLbl="bgShp" presStyleIdx="0" presStyleCnt="1" custScaleY="106667"/>
      <dgm:spPr/>
    </dgm:pt>
    <dgm:pt modelId="{92D08D55-4C9A-41CE-84B1-D9B0D4E064F7}" type="pres">
      <dgm:prSet presAssocID="{152844A2-24FB-4A76-B0AA-724EE88A876F}" presName="arrowDiagram4" presStyleCnt="0"/>
      <dgm:spPr/>
    </dgm:pt>
    <dgm:pt modelId="{228F35E7-29A1-4473-8297-3F49BB26C150}" type="pres">
      <dgm:prSet presAssocID="{21D2EEA1-32AD-4911-99AB-73C50EC0EAD6}" presName="bullet4a" presStyleLbl="node1" presStyleIdx="0" presStyleCnt="4"/>
      <dgm:spPr/>
    </dgm:pt>
    <dgm:pt modelId="{9C6F3740-5604-4497-8C85-B465E62A93DC}" type="pres">
      <dgm:prSet presAssocID="{21D2EEA1-32AD-4911-99AB-73C50EC0EAD6}" presName="textBox4a" presStyleLbl="revTx" presStyleIdx="0" presStyleCnt="4">
        <dgm:presLayoutVars>
          <dgm:bulletEnabled val="1"/>
        </dgm:presLayoutVars>
      </dgm:prSet>
      <dgm:spPr/>
    </dgm:pt>
    <dgm:pt modelId="{1B2A6347-390A-4E8D-B3B3-FD4FB737CE3D}" type="pres">
      <dgm:prSet presAssocID="{76225C64-8BAF-4BAB-9FB6-6310F4722F97}" presName="bullet4b" presStyleLbl="node1" presStyleIdx="1" presStyleCnt="4"/>
      <dgm:spPr/>
    </dgm:pt>
    <dgm:pt modelId="{DEF9A3B4-FF12-4B49-83E2-3DC34BF37D7D}" type="pres">
      <dgm:prSet presAssocID="{76225C64-8BAF-4BAB-9FB6-6310F4722F97}" presName="textBox4b" presStyleLbl="revTx" presStyleIdx="1" presStyleCnt="4">
        <dgm:presLayoutVars>
          <dgm:bulletEnabled val="1"/>
        </dgm:presLayoutVars>
      </dgm:prSet>
      <dgm:spPr/>
    </dgm:pt>
    <dgm:pt modelId="{4DCB20EB-95FF-4709-B495-8025363D84AB}" type="pres">
      <dgm:prSet presAssocID="{8FC9D61F-901D-40EA-BC0A-EBE4270F2FD7}" presName="bullet4c" presStyleLbl="node1" presStyleIdx="2" presStyleCnt="4"/>
      <dgm:spPr/>
    </dgm:pt>
    <dgm:pt modelId="{72B85D3C-26F7-4ED5-A4E1-C679E7DAB3CC}" type="pres">
      <dgm:prSet presAssocID="{8FC9D61F-901D-40EA-BC0A-EBE4270F2FD7}" presName="textBox4c" presStyleLbl="revTx" presStyleIdx="2" presStyleCnt="4">
        <dgm:presLayoutVars>
          <dgm:bulletEnabled val="1"/>
        </dgm:presLayoutVars>
      </dgm:prSet>
      <dgm:spPr/>
    </dgm:pt>
    <dgm:pt modelId="{CCEB90FB-4738-4C59-BDF0-8411894F6709}" type="pres">
      <dgm:prSet presAssocID="{225D5FE5-9D4B-4D71-B47F-999504992195}" presName="bullet4d" presStyleLbl="node1" presStyleIdx="3" presStyleCnt="4"/>
      <dgm:spPr/>
    </dgm:pt>
    <dgm:pt modelId="{1F075FEF-DA44-4A00-B0CE-4AE86B774100}" type="pres">
      <dgm:prSet presAssocID="{225D5FE5-9D4B-4D71-B47F-999504992195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193F2A2B-96BC-4BDE-9C07-FBD303A3D94E}" type="presOf" srcId="{8FC9D61F-901D-40EA-BC0A-EBE4270F2FD7}" destId="{72B85D3C-26F7-4ED5-A4E1-C679E7DAB3CC}" srcOrd="0" destOrd="0" presId="urn:microsoft.com/office/officeart/2005/8/layout/arrow2"/>
    <dgm:cxn modelId="{6CC38554-972D-40A2-B0EF-C0C2B2FBEF4B}" type="presOf" srcId="{225D5FE5-9D4B-4D71-B47F-999504992195}" destId="{1F075FEF-DA44-4A00-B0CE-4AE86B774100}" srcOrd="0" destOrd="0" presId="urn:microsoft.com/office/officeart/2005/8/layout/arrow2"/>
    <dgm:cxn modelId="{45A89180-200F-49D0-9F69-8C18E233845D}" srcId="{152844A2-24FB-4A76-B0AA-724EE88A876F}" destId="{8FC9D61F-901D-40EA-BC0A-EBE4270F2FD7}" srcOrd="2" destOrd="0" parTransId="{E1AF8CB7-7C5B-4B77-8D29-B6AF8488CF46}" sibTransId="{C9D984F4-5C75-4084-82FC-B99A6703D036}"/>
    <dgm:cxn modelId="{371EA9BD-50A1-4390-A7E0-0BE462D8D81C}" srcId="{152844A2-24FB-4A76-B0AA-724EE88A876F}" destId="{21D2EEA1-32AD-4911-99AB-73C50EC0EAD6}" srcOrd="0" destOrd="0" parTransId="{EE5353CD-06E0-436C-BFCB-078D971135C4}" sibTransId="{2D49E375-94D1-4A15-AA1B-FD7F04FA23C8}"/>
    <dgm:cxn modelId="{9D4593BF-0597-4456-AC1C-F95652FD0279}" type="presOf" srcId="{152844A2-24FB-4A76-B0AA-724EE88A876F}" destId="{685A0A3B-AB0B-40FB-86ED-2F2DE394A938}" srcOrd="0" destOrd="0" presId="urn:microsoft.com/office/officeart/2005/8/layout/arrow2"/>
    <dgm:cxn modelId="{2B03F4CA-8685-44C8-87D6-EE0A59FA03A0}" type="presOf" srcId="{76225C64-8BAF-4BAB-9FB6-6310F4722F97}" destId="{DEF9A3B4-FF12-4B49-83E2-3DC34BF37D7D}" srcOrd="0" destOrd="0" presId="urn:microsoft.com/office/officeart/2005/8/layout/arrow2"/>
    <dgm:cxn modelId="{F78A87D6-6F9A-4D0B-981E-78E7CF35280A}" srcId="{152844A2-24FB-4A76-B0AA-724EE88A876F}" destId="{76225C64-8BAF-4BAB-9FB6-6310F4722F97}" srcOrd="1" destOrd="0" parTransId="{55BCFA54-2841-43EE-AA17-1EFD24FB232E}" sibTransId="{EA7006BB-D569-418D-8D6A-233920DC4FD6}"/>
    <dgm:cxn modelId="{7823D9DE-6C48-46AA-9AA2-B78514065A88}" type="presOf" srcId="{21D2EEA1-32AD-4911-99AB-73C50EC0EAD6}" destId="{9C6F3740-5604-4497-8C85-B465E62A93DC}" srcOrd="0" destOrd="0" presId="urn:microsoft.com/office/officeart/2005/8/layout/arrow2"/>
    <dgm:cxn modelId="{6523FAEA-E590-446F-AC1B-A225BEA51C59}" srcId="{152844A2-24FB-4A76-B0AA-724EE88A876F}" destId="{225D5FE5-9D4B-4D71-B47F-999504992195}" srcOrd="3" destOrd="0" parTransId="{BFF02059-823A-4138-A71E-995D5B0D9AB7}" sibTransId="{0D34C718-20EF-4D09-8A0F-BAA9BE3256C5}"/>
    <dgm:cxn modelId="{2B6DBE31-416C-461F-9504-11BF9AF1622D}" type="presParOf" srcId="{685A0A3B-AB0B-40FB-86ED-2F2DE394A938}" destId="{48D9CAE9-945B-4C45-8A9C-EA034C07EE94}" srcOrd="0" destOrd="0" presId="urn:microsoft.com/office/officeart/2005/8/layout/arrow2"/>
    <dgm:cxn modelId="{E69C74B0-87F6-4DDE-804A-FD5CF065DFC2}" type="presParOf" srcId="{685A0A3B-AB0B-40FB-86ED-2F2DE394A938}" destId="{92D08D55-4C9A-41CE-84B1-D9B0D4E064F7}" srcOrd="1" destOrd="0" presId="urn:microsoft.com/office/officeart/2005/8/layout/arrow2"/>
    <dgm:cxn modelId="{44460E0A-E71C-4160-B29D-F45DDD0B3B41}" type="presParOf" srcId="{92D08D55-4C9A-41CE-84B1-D9B0D4E064F7}" destId="{228F35E7-29A1-4473-8297-3F49BB26C150}" srcOrd="0" destOrd="0" presId="urn:microsoft.com/office/officeart/2005/8/layout/arrow2"/>
    <dgm:cxn modelId="{A11386F8-C63E-4547-98B7-BFAB6D06D2E6}" type="presParOf" srcId="{92D08D55-4C9A-41CE-84B1-D9B0D4E064F7}" destId="{9C6F3740-5604-4497-8C85-B465E62A93DC}" srcOrd="1" destOrd="0" presId="urn:microsoft.com/office/officeart/2005/8/layout/arrow2"/>
    <dgm:cxn modelId="{3790E2F5-C8A2-46B1-9A8B-32CA010FEC5E}" type="presParOf" srcId="{92D08D55-4C9A-41CE-84B1-D9B0D4E064F7}" destId="{1B2A6347-390A-4E8D-B3B3-FD4FB737CE3D}" srcOrd="2" destOrd="0" presId="urn:microsoft.com/office/officeart/2005/8/layout/arrow2"/>
    <dgm:cxn modelId="{68449F51-A6B9-4B4D-A775-B624AB75AC09}" type="presParOf" srcId="{92D08D55-4C9A-41CE-84B1-D9B0D4E064F7}" destId="{DEF9A3B4-FF12-4B49-83E2-3DC34BF37D7D}" srcOrd="3" destOrd="0" presId="urn:microsoft.com/office/officeart/2005/8/layout/arrow2"/>
    <dgm:cxn modelId="{869A5C93-E207-487D-BA26-EB7C6CE5CB91}" type="presParOf" srcId="{92D08D55-4C9A-41CE-84B1-D9B0D4E064F7}" destId="{4DCB20EB-95FF-4709-B495-8025363D84AB}" srcOrd="4" destOrd="0" presId="urn:microsoft.com/office/officeart/2005/8/layout/arrow2"/>
    <dgm:cxn modelId="{533C90BF-4C5C-4B76-8E78-D102F23C2299}" type="presParOf" srcId="{92D08D55-4C9A-41CE-84B1-D9B0D4E064F7}" destId="{72B85D3C-26F7-4ED5-A4E1-C679E7DAB3CC}" srcOrd="5" destOrd="0" presId="urn:microsoft.com/office/officeart/2005/8/layout/arrow2"/>
    <dgm:cxn modelId="{C76EEB44-9B78-446C-B138-656A31458F45}" type="presParOf" srcId="{92D08D55-4C9A-41CE-84B1-D9B0D4E064F7}" destId="{CCEB90FB-4738-4C59-BDF0-8411894F6709}" srcOrd="6" destOrd="0" presId="urn:microsoft.com/office/officeart/2005/8/layout/arrow2"/>
    <dgm:cxn modelId="{157EAF43-B5F8-4425-90EF-8A5C21E8E00E}" type="presParOf" srcId="{92D08D55-4C9A-41CE-84B1-D9B0D4E064F7}" destId="{1F075FEF-DA44-4A00-B0CE-4AE86B774100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BE5B6B-0762-4701-A526-400F773D1D7A}" type="doc">
      <dgm:prSet loTypeId="urn:microsoft.com/office/officeart/2005/8/layout/radial5" loCatId="cycl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DE9D0C2-876C-45A1-9607-529F567BADA0}">
      <dgm:prSet phldrT="[Текст]" custT="1"/>
      <dgm:spPr/>
      <dgm:t>
        <a:bodyPr/>
        <a:lstStyle/>
        <a:p>
          <a:r>
            <a:rPr lang="ru-RU" sz="1000" dirty="0"/>
            <a:t>ОНИРС</a:t>
          </a:r>
        </a:p>
      </dgm:t>
    </dgm:pt>
    <dgm:pt modelId="{BE47901A-3818-4960-B101-855F58A9FDA9}" type="parTrans" cxnId="{41735FD3-CAE8-4E2B-9B6B-E03B7F1AE071}">
      <dgm:prSet/>
      <dgm:spPr/>
      <dgm:t>
        <a:bodyPr/>
        <a:lstStyle/>
        <a:p>
          <a:endParaRPr lang="ru-RU" sz="3200"/>
        </a:p>
      </dgm:t>
    </dgm:pt>
    <dgm:pt modelId="{A74C5EF7-3F14-49B9-AF2A-0A9ECB298481}" type="sibTrans" cxnId="{41735FD3-CAE8-4E2B-9B6B-E03B7F1AE071}">
      <dgm:prSet/>
      <dgm:spPr/>
      <dgm:t>
        <a:bodyPr/>
        <a:lstStyle/>
        <a:p>
          <a:endParaRPr lang="ru-RU" sz="2800"/>
        </a:p>
      </dgm:t>
    </dgm:pt>
    <dgm:pt modelId="{728ADA1E-EC1C-4EFE-8440-B99C27A07A35}">
      <dgm:prSet phldrT="[Текст]" custT="1"/>
      <dgm:spPr/>
      <dgm:t>
        <a:bodyPr/>
        <a:lstStyle/>
        <a:p>
          <a:r>
            <a:rPr lang="ru-RU" sz="800" dirty="0"/>
            <a:t>Выдвижение студентов на стипендии</a:t>
          </a:r>
        </a:p>
      </dgm:t>
    </dgm:pt>
    <dgm:pt modelId="{54A5B2CD-CA5D-43FA-A657-83C5490C12D2}" type="parTrans" cxnId="{BEB77817-AAC4-4F79-9FFF-65BC31F05DD9}">
      <dgm:prSet custT="1"/>
      <dgm:spPr/>
      <dgm:t>
        <a:bodyPr/>
        <a:lstStyle/>
        <a:p>
          <a:endParaRPr lang="ru-RU" sz="1200"/>
        </a:p>
      </dgm:t>
    </dgm:pt>
    <dgm:pt modelId="{E997DCA7-F5BB-4379-91A4-C73E20BD039B}" type="sibTrans" cxnId="{BEB77817-AAC4-4F79-9FFF-65BC31F05DD9}">
      <dgm:prSet/>
      <dgm:spPr/>
      <dgm:t>
        <a:bodyPr/>
        <a:lstStyle/>
        <a:p>
          <a:endParaRPr lang="ru-RU" sz="2800"/>
        </a:p>
      </dgm:t>
    </dgm:pt>
    <dgm:pt modelId="{3B453028-E105-4D23-91A8-EDF3E3DF4830}">
      <dgm:prSet phldrT="[Текст]" custT="1"/>
      <dgm:spPr/>
      <dgm:t>
        <a:bodyPr/>
        <a:lstStyle/>
        <a:p>
          <a:r>
            <a:rPr lang="ru-RU" sz="800" dirty="0"/>
            <a:t>Содействие поиску и привлечению студентов научными коллективами вуза</a:t>
          </a:r>
        </a:p>
      </dgm:t>
    </dgm:pt>
    <dgm:pt modelId="{53C5E95D-85C6-45A9-9DBB-705AAC5A02F4}" type="parTrans" cxnId="{5DBFAA29-B561-48EF-A0B8-4A97B15C025A}">
      <dgm:prSet custT="1"/>
      <dgm:spPr/>
      <dgm:t>
        <a:bodyPr/>
        <a:lstStyle/>
        <a:p>
          <a:endParaRPr lang="ru-RU" sz="1200"/>
        </a:p>
      </dgm:t>
    </dgm:pt>
    <dgm:pt modelId="{9EA0D0E0-5C35-47C8-B0BE-CB9417B13093}" type="sibTrans" cxnId="{5DBFAA29-B561-48EF-A0B8-4A97B15C025A}">
      <dgm:prSet/>
      <dgm:spPr/>
      <dgm:t>
        <a:bodyPr/>
        <a:lstStyle/>
        <a:p>
          <a:endParaRPr lang="ru-RU" sz="2800"/>
        </a:p>
      </dgm:t>
    </dgm:pt>
    <dgm:pt modelId="{EB4459F2-1FA2-419C-BD4F-8FC43BF014D3}">
      <dgm:prSet phldrT="[Текст]" custT="1"/>
      <dgm:spPr/>
      <dgm:t>
        <a:bodyPr/>
        <a:lstStyle/>
        <a:p>
          <a:r>
            <a:rPr lang="ru-RU" sz="800" dirty="0"/>
            <a:t>Информационная работа</a:t>
          </a:r>
        </a:p>
      </dgm:t>
    </dgm:pt>
    <dgm:pt modelId="{821775B5-0D1A-4178-97CF-DB1468804A1C}" type="parTrans" cxnId="{447B32D7-81CC-4C9F-B1D6-96966C6A7A71}">
      <dgm:prSet custT="1"/>
      <dgm:spPr/>
      <dgm:t>
        <a:bodyPr/>
        <a:lstStyle/>
        <a:p>
          <a:endParaRPr lang="ru-RU" sz="1200"/>
        </a:p>
      </dgm:t>
    </dgm:pt>
    <dgm:pt modelId="{8B26F7C0-F776-4124-AE26-EE34692F7376}" type="sibTrans" cxnId="{447B32D7-81CC-4C9F-B1D6-96966C6A7A71}">
      <dgm:prSet/>
      <dgm:spPr/>
      <dgm:t>
        <a:bodyPr/>
        <a:lstStyle/>
        <a:p>
          <a:endParaRPr lang="ru-RU" sz="2800"/>
        </a:p>
      </dgm:t>
    </dgm:pt>
    <dgm:pt modelId="{787CB331-6FA2-4470-889A-E782E400C48B}">
      <dgm:prSet phldrT="[Текст]" custT="1"/>
      <dgm:spPr/>
      <dgm:t>
        <a:bodyPr/>
        <a:lstStyle/>
        <a:p>
          <a:r>
            <a:rPr lang="ru-RU" sz="800" dirty="0"/>
            <a:t>Вовлечение студентов в научную деятельность, просветительская работа</a:t>
          </a:r>
        </a:p>
      </dgm:t>
    </dgm:pt>
    <dgm:pt modelId="{01D4EA46-2CFE-4C92-9D97-C58B4F64C684}" type="parTrans" cxnId="{51A5F170-8555-4FDB-9008-5958CA388437}">
      <dgm:prSet custT="1"/>
      <dgm:spPr/>
      <dgm:t>
        <a:bodyPr/>
        <a:lstStyle/>
        <a:p>
          <a:endParaRPr lang="ru-RU" sz="1200"/>
        </a:p>
      </dgm:t>
    </dgm:pt>
    <dgm:pt modelId="{AC8A9256-B925-4B61-A89E-5B83582C30AC}" type="sibTrans" cxnId="{51A5F170-8555-4FDB-9008-5958CA388437}">
      <dgm:prSet/>
      <dgm:spPr/>
      <dgm:t>
        <a:bodyPr/>
        <a:lstStyle/>
        <a:p>
          <a:endParaRPr lang="ru-RU" sz="2800"/>
        </a:p>
      </dgm:t>
    </dgm:pt>
    <dgm:pt modelId="{964DA9CB-9A1E-43A6-A93F-142C521490F2}">
      <dgm:prSet phldrT="[Текст]" custT="1"/>
      <dgm:spPr/>
      <dgm:t>
        <a:bodyPr/>
        <a:lstStyle/>
        <a:p>
          <a:r>
            <a:rPr lang="ru-RU" sz="800"/>
            <a:t>Организация участия студентов в конкурсах и конференциях</a:t>
          </a:r>
        </a:p>
      </dgm:t>
    </dgm:pt>
    <dgm:pt modelId="{14AE261D-34C1-41FC-80DB-704F0CB0A139}" type="parTrans" cxnId="{FDBB1CE5-585E-4097-8F8D-6AB285676667}">
      <dgm:prSet custT="1"/>
      <dgm:spPr/>
      <dgm:t>
        <a:bodyPr/>
        <a:lstStyle/>
        <a:p>
          <a:endParaRPr lang="ru-RU" sz="1200"/>
        </a:p>
      </dgm:t>
    </dgm:pt>
    <dgm:pt modelId="{34FC4884-EE44-462E-A10E-C48FE2062900}" type="sibTrans" cxnId="{FDBB1CE5-585E-4097-8F8D-6AB285676667}">
      <dgm:prSet/>
      <dgm:spPr/>
      <dgm:t>
        <a:bodyPr/>
        <a:lstStyle/>
        <a:p>
          <a:endParaRPr lang="ru-RU" sz="2800"/>
        </a:p>
      </dgm:t>
    </dgm:pt>
    <dgm:pt modelId="{E1E12658-8D2D-46F6-9851-904CF299646B}">
      <dgm:prSet phldrT="[Текст]" custT="1"/>
      <dgm:spPr/>
      <dgm:t>
        <a:bodyPr/>
        <a:lstStyle/>
        <a:p>
          <a:r>
            <a:rPr lang="ru-RU" sz="800" dirty="0"/>
            <a:t>Проведение научных мероприятий</a:t>
          </a:r>
        </a:p>
      </dgm:t>
    </dgm:pt>
    <dgm:pt modelId="{B562C925-FC99-4C5D-8BBC-80233C176B84}" type="parTrans" cxnId="{38450AEE-A0D7-43FF-8A5B-6E112E6F27CD}">
      <dgm:prSet custT="1"/>
      <dgm:spPr/>
      <dgm:t>
        <a:bodyPr/>
        <a:lstStyle/>
        <a:p>
          <a:endParaRPr lang="ru-RU" sz="1200"/>
        </a:p>
      </dgm:t>
    </dgm:pt>
    <dgm:pt modelId="{DD7E398F-E574-44CF-B441-32F50B77C248}" type="sibTrans" cxnId="{38450AEE-A0D7-43FF-8A5B-6E112E6F27CD}">
      <dgm:prSet/>
      <dgm:spPr/>
      <dgm:t>
        <a:bodyPr/>
        <a:lstStyle/>
        <a:p>
          <a:endParaRPr lang="ru-RU" sz="2800"/>
        </a:p>
      </dgm:t>
    </dgm:pt>
    <dgm:pt modelId="{132D4309-82D6-49F1-8BB3-9B6857441E44}" type="pres">
      <dgm:prSet presAssocID="{0CBE5B6B-0762-4701-A526-400F773D1D7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7B33CD9-C2B6-481C-8150-A46A071704B0}" type="pres">
      <dgm:prSet presAssocID="{3DE9D0C2-876C-45A1-9607-529F567BADA0}" presName="centerShape" presStyleLbl="node0" presStyleIdx="0" presStyleCnt="1" custScaleY="49127"/>
      <dgm:spPr/>
    </dgm:pt>
    <dgm:pt modelId="{981123BF-8BC3-4328-9602-8DF417C3E145}" type="pres">
      <dgm:prSet presAssocID="{54A5B2CD-CA5D-43FA-A657-83C5490C12D2}" presName="parTrans" presStyleLbl="sibTrans2D1" presStyleIdx="0" presStyleCnt="6"/>
      <dgm:spPr/>
    </dgm:pt>
    <dgm:pt modelId="{A0BD2E81-4F3F-43E8-A479-B0613424C1FE}" type="pres">
      <dgm:prSet presAssocID="{54A5B2CD-CA5D-43FA-A657-83C5490C12D2}" presName="connectorText" presStyleLbl="sibTrans2D1" presStyleIdx="0" presStyleCnt="6"/>
      <dgm:spPr/>
    </dgm:pt>
    <dgm:pt modelId="{8207810D-592E-42B7-A913-189A9BE9FFC8}" type="pres">
      <dgm:prSet presAssocID="{728ADA1E-EC1C-4EFE-8440-B99C27A07A35}" presName="node" presStyleLbl="node1" presStyleIdx="0" presStyleCnt="6" custScaleX="137408" custScaleY="71449" custRadScaleRad="78138">
        <dgm:presLayoutVars>
          <dgm:bulletEnabled val="1"/>
        </dgm:presLayoutVars>
      </dgm:prSet>
      <dgm:spPr/>
    </dgm:pt>
    <dgm:pt modelId="{930E105F-F26F-492F-8B11-7EEEB91468AF}" type="pres">
      <dgm:prSet presAssocID="{53C5E95D-85C6-45A9-9DBB-705AAC5A02F4}" presName="parTrans" presStyleLbl="sibTrans2D1" presStyleIdx="1" presStyleCnt="6"/>
      <dgm:spPr/>
    </dgm:pt>
    <dgm:pt modelId="{FA2A7E3D-577A-49F3-8371-3FB614A0563E}" type="pres">
      <dgm:prSet presAssocID="{53C5E95D-85C6-45A9-9DBB-705AAC5A02F4}" presName="connectorText" presStyleLbl="sibTrans2D1" presStyleIdx="1" presStyleCnt="6"/>
      <dgm:spPr/>
    </dgm:pt>
    <dgm:pt modelId="{4D27F8F6-6978-4B4F-8120-895E27E90A2C}" type="pres">
      <dgm:prSet presAssocID="{3B453028-E105-4D23-91A8-EDF3E3DF4830}" presName="node" presStyleLbl="node1" presStyleIdx="1" presStyleCnt="6" custScaleX="137408" custScaleY="71449" custRadScaleRad="97868" custRadScaleInc="7460">
        <dgm:presLayoutVars>
          <dgm:bulletEnabled val="1"/>
        </dgm:presLayoutVars>
      </dgm:prSet>
      <dgm:spPr/>
    </dgm:pt>
    <dgm:pt modelId="{5D8854CE-0C62-4FE9-A389-086154F82D3D}" type="pres">
      <dgm:prSet presAssocID="{821775B5-0D1A-4178-97CF-DB1468804A1C}" presName="parTrans" presStyleLbl="sibTrans2D1" presStyleIdx="2" presStyleCnt="6"/>
      <dgm:spPr/>
    </dgm:pt>
    <dgm:pt modelId="{F6FAC31F-4ABD-4C69-A316-F655BDD31C2E}" type="pres">
      <dgm:prSet presAssocID="{821775B5-0D1A-4178-97CF-DB1468804A1C}" presName="connectorText" presStyleLbl="sibTrans2D1" presStyleIdx="2" presStyleCnt="6"/>
      <dgm:spPr/>
    </dgm:pt>
    <dgm:pt modelId="{6C33BF5A-A284-4C8D-B03B-03EB912D5785}" type="pres">
      <dgm:prSet presAssocID="{EB4459F2-1FA2-419C-BD4F-8FC43BF014D3}" presName="node" presStyleLbl="node1" presStyleIdx="2" presStyleCnt="6" custScaleX="137408" custScaleY="71449" custRadScaleRad="97108" custRadScaleInc="-10340">
        <dgm:presLayoutVars>
          <dgm:bulletEnabled val="1"/>
        </dgm:presLayoutVars>
      </dgm:prSet>
      <dgm:spPr/>
    </dgm:pt>
    <dgm:pt modelId="{0475F7BE-0743-4D39-AE43-E08F67E54DFB}" type="pres">
      <dgm:prSet presAssocID="{01D4EA46-2CFE-4C92-9D97-C58B4F64C684}" presName="parTrans" presStyleLbl="sibTrans2D1" presStyleIdx="3" presStyleCnt="6"/>
      <dgm:spPr/>
    </dgm:pt>
    <dgm:pt modelId="{2972C9CA-8757-49A3-897B-B86B5F140FF7}" type="pres">
      <dgm:prSet presAssocID="{01D4EA46-2CFE-4C92-9D97-C58B4F64C684}" presName="connectorText" presStyleLbl="sibTrans2D1" presStyleIdx="3" presStyleCnt="6"/>
      <dgm:spPr/>
    </dgm:pt>
    <dgm:pt modelId="{4A8A297B-A5B4-4859-AB62-8DBB95DC3351}" type="pres">
      <dgm:prSet presAssocID="{787CB331-6FA2-4470-889A-E782E400C48B}" presName="node" presStyleLbl="node1" presStyleIdx="3" presStyleCnt="6" custScaleX="137408" custScaleY="71449" custRadScaleRad="74469">
        <dgm:presLayoutVars>
          <dgm:bulletEnabled val="1"/>
        </dgm:presLayoutVars>
      </dgm:prSet>
      <dgm:spPr/>
    </dgm:pt>
    <dgm:pt modelId="{44AC8059-CBDF-4378-8A94-04858F5B076B}" type="pres">
      <dgm:prSet presAssocID="{14AE261D-34C1-41FC-80DB-704F0CB0A139}" presName="parTrans" presStyleLbl="sibTrans2D1" presStyleIdx="4" presStyleCnt="6"/>
      <dgm:spPr/>
    </dgm:pt>
    <dgm:pt modelId="{F06D061A-092D-4052-A4BD-B41E8BE43F4C}" type="pres">
      <dgm:prSet presAssocID="{14AE261D-34C1-41FC-80DB-704F0CB0A139}" presName="connectorText" presStyleLbl="sibTrans2D1" presStyleIdx="4" presStyleCnt="6"/>
      <dgm:spPr/>
    </dgm:pt>
    <dgm:pt modelId="{2F101998-4591-4C18-A0D9-8DEABA5FA9D6}" type="pres">
      <dgm:prSet presAssocID="{964DA9CB-9A1E-43A6-A93F-142C521490F2}" presName="node" presStyleLbl="node1" presStyleIdx="4" presStyleCnt="6" custScaleX="137408" custScaleY="71449" custRadScaleRad="97108" custRadScaleInc="10340">
        <dgm:presLayoutVars>
          <dgm:bulletEnabled val="1"/>
        </dgm:presLayoutVars>
      </dgm:prSet>
      <dgm:spPr/>
    </dgm:pt>
    <dgm:pt modelId="{742CF774-272D-4C55-AA72-33E8088E17F9}" type="pres">
      <dgm:prSet presAssocID="{B562C925-FC99-4C5D-8BBC-80233C176B84}" presName="parTrans" presStyleLbl="sibTrans2D1" presStyleIdx="5" presStyleCnt="6"/>
      <dgm:spPr/>
    </dgm:pt>
    <dgm:pt modelId="{A5A40A00-E5C1-47BF-9379-A5DF947BEC16}" type="pres">
      <dgm:prSet presAssocID="{B562C925-FC99-4C5D-8BBC-80233C176B84}" presName="connectorText" presStyleLbl="sibTrans2D1" presStyleIdx="5" presStyleCnt="6"/>
      <dgm:spPr/>
    </dgm:pt>
    <dgm:pt modelId="{367271DC-8653-4DD9-92CD-3BC7735FD624}" type="pres">
      <dgm:prSet presAssocID="{E1E12658-8D2D-46F6-9851-904CF299646B}" presName="node" presStyleLbl="node1" presStyleIdx="5" presStyleCnt="6" custScaleX="137408" custScaleY="71449" custRadScaleRad="98401" custRadScaleInc="-8005">
        <dgm:presLayoutVars>
          <dgm:bulletEnabled val="1"/>
        </dgm:presLayoutVars>
      </dgm:prSet>
      <dgm:spPr/>
    </dgm:pt>
  </dgm:ptLst>
  <dgm:cxnLst>
    <dgm:cxn modelId="{8A6CB310-D394-411D-8136-41DE3DFBE34C}" type="presOf" srcId="{54A5B2CD-CA5D-43FA-A657-83C5490C12D2}" destId="{981123BF-8BC3-4328-9602-8DF417C3E145}" srcOrd="0" destOrd="0" presId="urn:microsoft.com/office/officeart/2005/8/layout/radial5"/>
    <dgm:cxn modelId="{BEB77817-AAC4-4F79-9FFF-65BC31F05DD9}" srcId="{3DE9D0C2-876C-45A1-9607-529F567BADA0}" destId="{728ADA1E-EC1C-4EFE-8440-B99C27A07A35}" srcOrd="0" destOrd="0" parTransId="{54A5B2CD-CA5D-43FA-A657-83C5490C12D2}" sibTransId="{E997DCA7-F5BB-4379-91A4-C73E20BD039B}"/>
    <dgm:cxn modelId="{C96C8120-4B42-4C13-B601-33E9AD91602D}" type="presOf" srcId="{01D4EA46-2CFE-4C92-9D97-C58B4F64C684}" destId="{0475F7BE-0743-4D39-AE43-E08F67E54DFB}" srcOrd="0" destOrd="0" presId="urn:microsoft.com/office/officeart/2005/8/layout/radial5"/>
    <dgm:cxn modelId="{5073E724-DCC6-4462-9C1B-4D4C6566A090}" type="presOf" srcId="{821775B5-0D1A-4178-97CF-DB1468804A1C}" destId="{F6FAC31F-4ABD-4C69-A316-F655BDD31C2E}" srcOrd="1" destOrd="0" presId="urn:microsoft.com/office/officeart/2005/8/layout/radial5"/>
    <dgm:cxn modelId="{5DBFAA29-B561-48EF-A0B8-4A97B15C025A}" srcId="{3DE9D0C2-876C-45A1-9607-529F567BADA0}" destId="{3B453028-E105-4D23-91A8-EDF3E3DF4830}" srcOrd="1" destOrd="0" parTransId="{53C5E95D-85C6-45A9-9DBB-705AAC5A02F4}" sibTransId="{9EA0D0E0-5C35-47C8-B0BE-CB9417B13093}"/>
    <dgm:cxn modelId="{8ADAEF30-65B2-41A2-9D5F-9A55F0EE53D3}" type="presOf" srcId="{3DE9D0C2-876C-45A1-9607-529F567BADA0}" destId="{B7B33CD9-C2B6-481C-8150-A46A071704B0}" srcOrd="0" destOrd="0" presId="urn:microsoft.com/office/officeart/2005/8/layout/radial5"/>
    <dgm:cxn modelId="{188FB538-C8CE-4527-A1D1-B26DCBE4225A}" type="presOf" srcId="{B562C925-FC99-4C5D-8BBC-80233C176B84}" destId="{742CF774-272D-4C55-AA72-33E8088E17F9}" srcOrd="0" destOrd="0" presId="urn:microsoft.com/office/officeart/2005/8/layout/radial5"/>
    <dgm:cxn modelId="{4F5E7260-4E15-45A4-94B8-B573D02770AF}" type="presOf" srcId="{821775B5-0D1A-4178-97CF-DB1468804A1C}" destId="{5D8854CE-0C62-4FE9-A389-086154F82D3D}" srcOrd="0" destOrd="0" presId="urn:microsoft.com/office/officeart/2005/8/layout/radial5"/>
    <dgm:cxn modelId="{2E26A341-6649-4A7E-96CF-20AAF9F20D42}" type="presOf" srcId="{B562C925-FC99-4C5D-8BBC-80233C176B84}" destId="{A5A40A00-E5C1-47BF-9379-A5DF947BEC16}" srcOrd="1" destOrd="0" presId="urn:microsoft.com/office/officeart/2005/8/layout/radial5"/>
    <dgm:cxn modelId="{3FC0DD45-7558-4924-B418-4EE42FC0E0BE}" type="presOf" srcId="{787CB331-6FA2-4470-889A-E782E400C48B}" destId="{4A8A297B-A5B4-4859-AB62-8DBB95DC3351}" srcOrd="0" destOrd="0" presId="urn:microsoft.com/office/officeart/2005/8/layout/radial5"/>
    <dgm:cxn modelId="{51A5F170-8555-4FDB-9008-5958CA388437}" srcId="{3DE9D0C2-876C-45A1-9607-529F567BADA0}" destId="{787CB331-6FA2-4470-889A-E782E400C48B}" srcOrd="3" destOrd="0" parTransId="{01D4EA46-2CFE-4C92-9D97-C58B4F64C684}" sibTransId="{AC8A9256-B925-4B61-A89E-5B83582C30AC}"/>
    <dgm:cxn modelId="{4F378F71-E209-4A61-9F90-6DAF7878527C}" type="presOf" srcId="{01D4EA46-2CFE-4C92-9D97-C58B4F64C684}" destId="{2972C9CA-8757-49A3-897B-B86B5F140FF7}" srcOrd="1" destOrd="0" presId="urn:microsoft.com/office/officeart/2005/8/layout/radial5"/>
    <dgm:cxn modelId="{D642A586-2F26-4633-92F6-9E01E481B062}" type="presOf" srcId="{53C5E95D-85C6-45A9-9DBB-705AAC5A02F4}" destId="{930E105F-F26F-492F-8B11-7EEEB91468AF}" srcOrd="0" destOrd="0" presId="urn:microsoft.com/office/officeart/2005/8/layout/radial5"/>
    <dgm:cxn modelId="{A7CA9192-FA63-4C94-8FC9-115F2F4EDEE9}" type="presOf" srcId="{53C5E95D-85C6-45A9-9DBB-705AAC5A02F4}" destId="{FA2A7E3D-577A-49F3-8371-3FB614A0563E}" srcOrd="1" destOrd="0" presId="urn:microsoft.com/office/officeart/2005/8/layout/radial5"/>
    <dgm:cxn modelId="{6C20AA93-E94F-4A50-91BE-9CBFD0DB2693}" type="presOf" srcId="{3B453028-E105-4D23-91A8-EDF3E3DF4830}" destId="{4D27F8F6-6978-4B4F-8120-895E27E90A2C}" srcOrd="0" destOrd="0" presId="urn:microsoft.com/office/officeart/2005/8/layout/radial5"/>
    <dgm:cxn modelId="{88632D96-7101-4788-BACC-15D24EA55861}" type="presOf" srcId="{964DA9CB-9A1E-43A6-A93F-142C521490F2}" destId="{2F101998-4591-4C18-A0D9-8DEABA5FA9D6}" srcOrd="0" destOrd="0" presId="urn:microsoft.com/office/officeart/2005/8/layout/radial5"/>
    <dgm:cxn modelId="{9E454A96-6018-4A32-BA54-2E2D13E36A3E}" type="presOf" srcId="{14AE261D-34C1-41FC-80DB-704F0CB0A139}" destId="{44AC8059-CBDF-4378-8A94-04858F5B076B}" srcOrd="0" destOrd="0" presId="urn:microsoft.com/office/officeart/2005/8/layout/radial5"/>
    <dgm:cxn modelId="{85EF9F96-D54E-480F-A12B-6C052DD40C99}" type="presOf" srcId="{EB4459F2-1FA2-419C-BD4F-8FC43BF014D3}" destId="{6C33BF5A-A284-4C8D-B03B-03EB912D5785}" srcOrd="0" destOrd="0" presId="urn:microsoft.com/office/officeart/2005/8/layout/radial5"/>
    <dgm:cxn modelId="{1CE43F98-9F6C-4863-9983-9283A0181E37}" type="presOf" srcId="{E1E12658-8D2D-46F6-9851-904CF299646B}" destId="{367271DC-8653-4DD9-92CD-3BC7735FD624}" srcOrd="0" destOrd="0" presId="urn:microsoft.com/office/officeart/2005/8/layout/radial5"/>
    <dgm:cxn modelId="{34B4E9AB-C7A7-43FA-9854-4A68282096B2}" type="presOf" srcId="{54A5B2CD-CA5D-43FA-A657-83C5490C12D2}" destId="{A0BD2E81-4F3F-43E8-A479-B0613424C1FE}" srcOrd="1" destOrd="0" presId="urn:microsoft.com/office/officeart/2005/8/layout/radial5"/>
    <dgm:cxn modelId="{79947EBB-DCFB-4293-9E63-8123751AC311}" type="presOf" srcId="{14AE261D-34C1-41FC-80DB-704F0CB0A139}" destId="{F06D061A-092D-4052-A4BD-B41E8BE43F4C}" srcOrd="1" destOrd="0" presId="urn:microsoft.com/office/officeart/2005/8/layout/radial5"/>
    <dgm:cxn modelId="{41735FD3-CAE8-4E2B-9B6B-E03B7F1AE071}" srcId="{0CBE5B6B-0762-4701-A526-400F773D1D7A}" destId="{3DE9D0C2-876C-45A1-9607-529F567BADA0}" srcOrd="0" destOrd="0" parTransId="{BE47901A-3818-4960-B101-855F58A9FDA9}" sibTransId="{A74C5EF7-3F14-49B9-AF2A-0A9ECB298481}"/>
    <dgm:cxn modelId="{84D47DD4-68B4-4B5E-81DB-8B002D19AC43}" type="presOf" srcId="{0CBE5B6B-0762-4701-A526-400F773D1D7A}" destId="{132D4309-82D6-49F1-8BB3-9B6857441E44}" srcOrd="0" destOrd="0" presId="urn:microsoft.com/office/officeart/2005/8/layout/radial5"/>
    <dgm:cxn modelId="{447B32D7-81CC-4C9F-B1D6-96966C6A7A71}" srcId="{3DE9D0C2-876C-45A1-9607-529F567BADA0}" destId="{EB4459F2-1FA2-419C-BD4F-8FC43BF014D3}" srcOrd="2" destOrd="0" parTransId="{821775B5-0D1A-4178-97CF-DB1468804A1C}" sibTransId="{8B26F7C0-F776-4124-AE26-EE34692F7376}"/>
    <dgm:cxn modelId="{FDBB1CE5-585E-4097-8F8D-6AB285676667}" srcId="{3DE9D0C2-876C-45A1-9607-529F567BADA0}" destId="{964DA9CB-9A1E-43A6-A93F-142C521490F2}" srcOrd="4" destOrd="0" parTransId="{14AE261D-34C1-41FC-80DB-704F0CB0A139}" sibTransId="{34FC4884-EE44-462E-A10E-C48FE2062900}"/>
    <dgm:cxn modelId="{EE4CACE7-1F8E-44FA-9C3C-DB50FB255AEB}" type="presOf" srcId="{728ADA1E-EC1C-4EFE-8440-B99C27A07A35}" destId="{8207810D-592E-42B7-A913-189A9BE9FFC8}" srcOrd="0" destOrd="0" presId="urn:microsoft.com/office/officeart/2005/8/layout/radial5"/>
    <dgm:cxn modelId="{38450AEE-A0D7-43FF-8A5B-6E112E6F27CD}" srcId="{3DE9D0C2-876C-45A1-9607-529F567BADA0}" destId="{E1E12658-8D2D-46F6-9851-904CF299646B}" srcOrd="5" destOrd="0" parTransId="{B562C925-FC99-4C5D-8BBC-80233C176B84}" sibTransId="{DD7E398F-E574-44CF-B441-32F50B77C248}"/>
    <dgm:cxn modelId="{CEEFCF53-2E16-4A3B-96A3-30518E2C63D6}" type="presParOf" srcId="{132D4309-82D6-49F1-8BB3-9B6857441E44}" destId="{B7B33CD9-C2B6-481C-8150-A46A071704B0}" srcOrd="0" destOrd="0" presId="urn:microsoft.com/office/officeart/2005/8/layout/radial5"/>
    <dgm:cxn modelId="{F01EB095-24DA-4E06-BB4A-6CDBB4BF8215}" type="presParOf" srcId="{132D4309-82D6-49F1-8BB3-9B6857441E44}" destId="{981123BF-8BC3-4328-9602-8DF417C3E145}" srcOrd="1" destOrd="0" presId="urn:microsoft.com/office/officeart/2005/8/layout/radial5"/>
    <dgm:cxn modelId="{40D2D09B-0B06-4386-8865-DB3A4E507538}" type="presParOf" srcId="{981123BF-8BC3-4328-9602-8DF417C3E145}" destId="{A0BD2E81-4F3F-43E8-A479-B0613424C1FE}" srcOrd="0" destOrd="0" presId="urn:microsoft.com/office/officeart/2005/8/layout/radial5"/>
    <dgm:cxn modelId="{03E1EB8F-19D8-4EBF-9E8D-94313841D3F3}" type="presParOf" srcId="{132D4309-82D6-49F1-8BB3-9B6857441E44}" destId="{8207810D-592E-42B7-A913-189A9BE9FFC8}" srcOrd="2" destOrd="0" presId="urn:microsoft.com/office/officeart/2005/8/layout/radial5"/>
    <dgm:cxn modelId="{98292A72-A9C5-423E-B9B2-D38D60613357}" type="presParOf" srcId="{132D4309-82D6-49F1-8BB3-9B6857441E44}" destId="{930E105F-F26F-492F-8B11-7EEEB91468AF}" srcOrd="3" destOrd="0" presId="urn:microsoft.com/office/officeart/2005/8/layout/radial5"/>
    <dgm:cxn modelId="{19942F33-48C9-48B1-BF0C-098E63EBC082}" type="presParOf" srcId="{930E105F-F26F-492F-8B11-7EEEB91468AF}" destId="{FA2A7E3D-577A-49F3-8371-3FB614A0563E}" srcOrd="0" destOrd="0" presId="urn:microsoft.com/office/officeart/2005/8/layout/radial5"/>
    <dgm:cxn modelId="{34C09731-BD81-4699-AC8F-056CB8973516}" type="presParOf" srcId="{132D4309-82D6-49F1-8BB3-9B6857441E44}" destId="{4D27F8F6-6978-4B4F-8120-895E27E90A2C}" srcOrd="4" destOrd="0" presId="urn:microsoft.com/office/officeart/2005/8/layout/radial5"/>
    <dgm:cxn modelId="{96077837-A9B9-4A93-88A4-5A9B4DA48FDB}" type="presParOf" srcId="{132D4309-82D6-49F1-8BB3-9B6857441E44}" destId="{5D8854CE-0C62-4FE9-A389-086154F82D3D}" srcOrd="5" destOrd="0" presId="urn:microsoft.com/office/officeart/2005/8/layout/radial5"/>
    <dgm:cxn modelId="{E1BDB030-A91A-4171-9351-BA737C724DE4}" type="presParOf" srcId="{5D8854CE-0C62-4FE9-A389-086154F82D3D}" destId="{F6FAC31F-4ABD-4C69-A316-F655BDD31C2E}" srcOrd="0" destOrd="0" presId="urn:microsoft.com/office/officeart/2005/8/layout/radial5"/>
    <dgm:cxn modelId="{34C30559-CFAC-448A-9B1B-2D016A252851}" type="presParOf" srcId="{132D4309-82D6-49F1-8BB3-9B6857441E44}" destId="{6C33BF5A-A284-4C8D-B03B-03EB912D5785}" srcOrd="6" destOrd="0" presId="urn:microsoft.com/office/officeart/2005/8/layout/radial5"/>
    <dgm:cxn modelId="{5FC4F459-FD78-4746-8180-71E97E169B06}" type="presParOf" srcId="{132D4309-82D6-49F1-8BB3-9B6857441E44}" destId="{0475F7BE-0743-4D39-AE43-E08F67E54DFB}" srcOrd="7" destOrd="0" presId="urn:microsoft.com/office/officeart/2005/8/layout/radial5"/>
    <dgm:cxn modelId="{B9233F42-A5B3-4CD1-988D-39CEF74A228F}" type="presParOf" srcId="{0475F7BE-0743-4D39-AE43-E08F67E54DFB}" destId="{2972C9CA-8757-49A3-897B-B86B5F140FF7}" srcOrd="0" destOrd="0" presId="urn:microsoft.com/office/officeart/2005/8/layout/radial5"/>
    <dgm:cxn modelId="{66FBF140-9634-4685-A655-E8B3ADD0AA51}" type="presParOf" srcId="{132D4309-82D6-49F1-8BB3-9B6857441E44}" destId="{4A8A297B-A5B4-4859-AB62-8DBB95DC3351}" srcOrd="8" destOrd="0" presId="urn:microsoft.com/office/officeart/2005/8/layout/radial5"/>
    <dgm:cxn modelId="{5E115F4F-80DF-45B4-8073-99D9CBE79104}" type="presParOf" srcId="{132D4309-82D6-49F1-8BB3-9B6857441E44}" destId="{44AC8059-CBDF-4378-8A94-04858F5B076B}" srcOrd="9" destOrd="0" presId="urn:microsoft.com/office/officeart/2005/8/layout/radial5"/>
    <dgm:cxn modelId="{244BA0AA-AC93-4D4D-91CF-0A0E504819FF}" type="presParOf" srcId="{44AC8059-CBDF-4378-8A94-04858F5B076B}" destId="{F06D061A-092D-4052-A4BD-B41E8BE43F4C}" srcOrd="0" destOrd="0" presId="urn:microsoft.com/office/officeart/2005/8/layout/radial5"/>
    <dgm:cxn modelId="{06DA3F0E-E3FB-498A-BFAE-BACA8E87DEF0}" type="presParOf" srcId="{132D4309-82D6-49F1-8BB3-9B6857441E44}" destId="{2F101998-4591-4C18-A0D9-8DEABA5FA9D6}" srcOrd="10" destOrd="0" presId="urn:microsoft.com/office/officeart/2005/8/layout/radial5"/>
    <dgm:cxn modelId="{E289F023-5971-473D-BFEF-3B6A8DB57FC3}" type="presParOf" srcId="{132D4309-82D6-49F1-8BB3-9B6857441E44}" destId="{742CF774-272D-4C55-AA72-33E8088E17F9}" srcOrd="11" destOrd="0" presId="urn:microsoft.com/office/officeart/2005/8/layout/radial5"/>
    <dgm:cxn modelId="{26BCF16F-34F3-4C6E-A45E-B1FF5988BF3A}" type="presParOf" srcId="{742CF774-272D-4C55-AA72-33E8088E17F9}" destId="{A5A40A00-E5C1-47BF-9379-A5DF947BEC16}" srcOrd="0" destOrd="0" presId="urn:microsoft.com/office/officeart/2005/8/layout/radial5"/>
    <dgm:cxn modelId="{9101A58F-49B5-44BC-9D4D-AC3476930D44}" type="presParOf" srcId="{132D4309-82D6-49F1-8BB3-9B6857441E44}" destId="{367271DC-8653-4DD9-92CD-3BC7735FD624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4CBCA3-0B85-4846-9351-6A713FE58A5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65D97F-805E-4979-B208-9BA9B06779F8}">
      <dgm:prSet phldrT="[Текст]" custT="1"/>
      <dgm:spPr>
        <a:solidFill>
          <a:srgbClr val="44A3C0"/>
        </a:solidFill>
      </dgm:spPr>
      <dgm:t>
        <a:bodyPr/>
        <a:lstStyle/>
        <a:p>
          <a:r>
            <a:rPr lang="ru-RU" sz="1100" dirty="0"/>
            <a:t>СНО</a:t>
          </a:r>
        </a:p>
      </dgm:t>
    </dgm:pt>
    <dgm:pt modelId="{E1A286E6-E1B6-42DC-A0FD-EBC314507956}" type="parTrans" cxnId="{03C2EB8D-0E84-45B0-BB1B-9C62F4B20CF3}">
      <dgm:prSet/>
      <dgm:spPr/>
      <dgm:t>
        <a:bodyPr/>
        <a:lstStyle/>
        <a:p>
          <a:endParaRPr lang="ru-RU" sz="900"/>
        </a:p>
      </dgm:t>
    </dgm:pt>
    <dgm:pt modelId="{E8D80AB0-6AE2-4F57-8CE4-51FD45AE4B97}" type="sibTrans" cxnId="{03C2EB8D-0E84-45B0-BB1B-9C62F4B20CF3}">
      <dgm:prSet/>
      <dgm:spPr/>
      <dgm:t>
        <a:bodyPr/>
        <a:lstStyle/>
        <a:p>
          <a:endParaRPr lang="ru-RU" sz="900"/>
        </a:p>
      </dgm:t>
    </dgm:pt>
    <dgm:pt modelId="{DE07B9D9-8222-4A5A-A729-75C9E2D7531A}">
      <dgm:prSet phldrT="[Текст]" custT="1"/>
      <dgm:spPr/>
      <dgm:t>
        <a:bodyPr/>
        <a:lstStyle/>
        <a:p>
          <a:r>
            <a:rPr lang="ru-RU" sz="1050" dirty="0"/>
            <a:t>Привлечение новых ребят к научной деятельности</a:t>
          </a:r>
        </a:p>
      </dgm:t>
    </dgm:pt>
    <dgm:pt modelId="{FC27380D-0C66-4230-84F7-1FFC5CADAAFA}" type="parTrans" cxnId="{05054780-3914-42CD-AD00-FB9DBB1E0875}">
      <dgm:prSet/>
      <dgm:spPr/>
      <dgm:t>
        <a:bodyPr/>
        <a:lstStyle/>
        <a:p>
          <a:endParaRPr lang="ru-RU" sz="900"/>
        </a:p>
      </dgm:t>
    </dgm:pt>
    <dgm:pt modelId="{1C217F63-285C-4391-913B-3449500E5515}" type="sibTrans" cxnId="{05054780-3914-42CD-AD00-FB9DBB1E0875}">
      <dgm:prSet/>
      <dgm:spPr/>
      <dgm:t>
        <a:bodyPr/>
        <a:lstStyle/>
        <a:p>
          <a:endParaRPr lang="ru-RU" sz="900"/>
        </a:p>
      </dgm:t>
    </dgm:pt>
    <dgm:pt modelId="{3D931399-DD6F-4015-9260-6F327B53F467}">
      <dgm:prSet phldrT="[Текст]" custT="1"/>
      <dgm:spPr>
        <a:solidFill>
          <a:srgbClr val="44A3C0"/>
        </a:solidFill>
      </dgm:spPr>
      <dgm:t>
        <a:bodyPr/>
        <a:lstStyle/>
        <a:p>
          <a:r>
            <a:rPr lang="ru-RU" sz="1100" dirty="0"/>
            <a:t>Дни открытой науки</a:t>
          </a:r>
        </a:p>
      </dgm:t>
    </dgm:pt>
    <dgm:pt modelId="{C0C60F1A-CE45-4590-89CE-3AA49EFF3032}" type="parTrans" cxnId="{636EEA09-E91A-4A29-A664-62A71DB6FB42}">
      <dgm:prSet/>
      <dgm:spPr/>
      <dgm:t>
        <a:bodyPr/>
        <a:lstStyle/>
        <a:p>
          <a:endParaRPr lang="ru-RU" sz="900"/>
        </a:p>
      </dgm:t>
    </dgm:pt>
    <dgm:pt modelId="{5E5DD769-137B-4E72-AA92-D1198E417230}" type="sibTrans" cxnId="{636EEA09-E91A-4A29-A664-62A71DB6FB42}">
      <dgm:prSet/>
      <dgm:spPr/>
      <dgm:t>
        <a:bodyPr/>
        <a:lstStyle/>
        <a:p>
          <a:endParaRPr lang="ru-RU" sz="900"/>
        </a:p>
      </dgm:t>
    </dgm:pt>
    <dgm:pt modelId="{A7A64828-0E63-427B-8271-70F509CC2F96}">
      <dgm:prSet phldrT="[Текст]" custT="1"/>
      <dgm:spPr/>
      <dgm:t>
        <a:bodyPr/>
        <a:lstStyle/>
        <a:p>
          <a:r>
            <a:rPr lang="ru-RU" sz="1050" dirty="0"/>
            <a:t>Знакомство с лабораториями уже на первом курсе</a:t>
          </a:r>
        </a:p>
      </dgm:t>
    </dgm:pt>
    <dgm:pt modelId="{31B0660E-0E29-43B3-80F5-016404D166A5}" type="parTrans" cxnId="{5CD5B026-D769-40C1-B2AE-2B3EB2A41976}">
      <dgm:prSet/>
      <dgm:spPr/>
      <dgm:t>
        <a:bodyPr/>
        <a:lstStyle/>
        <a:p>
          <a:endParaRPr lang="ru-RU" sz="900"/>
        </a:p>
      </dgm:t>
    </dgm:pt>
    <dgm:pt modelId="{BDB014BD-823D-4ECB-9A08-3BDB0D62967A}" type="sibTrans" cxnId="{5CD5B026-D769-40C1-B2AE-2B3EB2A41976}">
      <dgm:prSet/>
      <dgm:spPr/>
      <dgm:t>
        <a:bodyPr/>
        <a:lstStyle/>
        <a:p>
          <a:endParaRPr lang="ru-RU" sz="900"/>
        </a:p>
      </dgm:t>
    </dgm:pt>
    <dgm:pt modelId="{EF59FE97-5F02-4A7D-A21A-2702AB218DDD}">
      <dgm:prSet phldrT="[Текст]" custT="1"/>
      <dgm:spPr>
        <a:solidFill>
          <a:srgbClr val="44A3C0"/>
        </a:solidFill>
      </dgm:spPr>
      <dgm:t>
        <a:bodyPr/>
        <a:lstStyle/>
        <a:p>
          <a:r>
            <a:rPr lang="ru-RU" sz="1100" dirty="0"/>
            <a:t>Распространение информации</a:t>
          </a:r>
        </a:p>
      </dgm:t>
    </dgm:pt>
    <dgm:pt modelId="{41D5082B-EB50-42E1-9A88-81773095B689}" type="parTrans" cxnId="{89185268-435E-4907-991D-38EC32433911}">
      <dgm:prSet/>
      <dgm:spPr/>
      <dgm:t>
        <a:bodyPr/>
        <a:lstStyle/>
        <a:p>
          <a:endParaRPr lang="ru-RU" sz="900"/>
        </a:p>
      </dgm:t>
    </dgm:pt>
    <dgm:pt modelId="{96F388D3-B882-4FD2-B113-FB6759DD21F1}" type="sibTrans" cxnId="{89185268-435E-4907-991D-38EC32433911}">
      <dgm:prSet/>
      <dgm:spPr/>
      <dgm:t>
        <a:bodyPr/>
        <a:lstStyle/>
        <a:p>
          <a:endParaRPr lang="ru-RU" sz="900"/>
        </a:p>
      </dgm:t>
    </dgm:pt>
    <dgm:pt modelId="{36B63DE8-9534-4197-9AAA-D2D88D9379D1}">
      <dgm:prSet phldrT="[Текст]" custT="1"/>
      <dgm:spPr/>
      <dgm:t>
        <a:bodyPr/>
        <a:lstStyle/>
        <a:p>
          <a:r>
            <a:rPr lang="ru-RU" sz="1050" dirty="0"/>
            <a:t>Публикации о студентах, их разработках и научных руководителях</a:t>
          </a:r>
        </a:p>
      </dgm:t>
    </dgm:pt>
    <dgm:pt modelId="{5C49CD41-0D09-47C8-9949-A5D551AAAF31}" type="parTrans" cxnId="{250FF03E-3227-4348-AD54-36C60FDB9B7D}">
      <dgm:prSet/>
      <dgm:spPr/>
      <dgm:t>
        <a:bodyPr/>
        <a:lstStyle/>
        <a:p>
          <a:endParaRPr lang="ru-RU" sz="900"/>
        </a:p>
      </dgm:t>
    </dgm:pt>
    <dgm:pt modelId="{528DBE6B-497F-4546-9D5E-45E2E7D74EC8}" type="sibTrans" cxnId="{250FF03E-3227-4348-AD54-36C60FDB9B7D}">
      <dgm:prSet/>
      <dgm:spPr/>
      <dgm:t>
        <a:bodyPr/>
        <a:lstStyle/>
        <a:p>
          <a:endParaRPr lang="ru-RU" sz="900"/>
        </a:p>
      </dgm:t>
    </dgm:pt>
    <dgm:pt modelId="{9E8EC511-C6B2-43BC-AE90-A565110A04EA}" type="pres">
      <dgm:prSet presAssocID="{314CBCA3-0B85-4846-9351-6A713FE58A54}" presName="linear" presStyleCnt="0">
        <dgm:presLayoutVars>
          <dgm:animLvl val="lvl"/>
          <dgm:resizeHandles val="exact"/>
        </dgm:presLayoutVars>
      </dgm:prSet>
      <dgm:spPr/>
    </dgm:pt>
    <dgm:pt modelId="{F5722930-9AD9-4FFB-89EB-3863F29E631C}" type="pres">
      <dgm:prSet presAssocID="{F265D97F-805E-4979-B208-9BA9B06779F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923FB96-21CF-4A2B-9CE8-CBF5B96E45AC}" type="pres">
      <dgm:prSet presAssocID="{F265D97F-805E-4979-B208-9BA9B06779F8}" presName="childText" presStyleLbl="revTx" presStyleIdx="0" presStyleCnt="3">
        <dgm:presLayoutVars>
          <dgm:bulletEnabled val="1"/>
        </dgm:presLayoutVars>
      </dgm:prSet>
      <dgm:spPr/>
    </dgm:pt>
    <dgm:pt modelId="{77EF37AB-C95A-471A-A570-668EBFDDE674}" type="pres">
      <dgm:prSet presAssocID="{3D931399-DD6F-4015-9260-6F327B53F46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B6DF953-9FEF-4EE6-A92A-B5A4AA9302FA}" type="pres">
      <dgm:prSet presAssocID="{3D931399-DD6F-4015-9260-6F327B53F467}" presName="childText" presStyleLbl="revTx" presStyleIdx="1" presStyleCnt="3">
        <dgm:presLayoutVars>
          <dgm:bulletEnabled val="1"/>
        </dgm:presLayoutVars>
      </dgm:prSet>
      <dgm:spPr/>
    </dgm:pt>
    <dgm:pt modelId="{A986D213-78E0-4CC7-92F5-C8D1D6F6F19F}" type="pres">
      <dgm:prSet presAssocID="{EF59FE97-5F02-4A7D-A21A-2702AB218DD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E04A3DA-6F07-4D3F-9B77-9A966894DA9D}" type="pres">
      <dgm:prSet presAssocID="{EF59FE97-5F02-4A7D-A21A-2702AB218DDD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36EEA09-E91A-4A29-A664-62A71DB6FB42}" srcId="{314CBCA3-0B85-4846-9351-6A713FE58A54}" destId="{3D931399-DD6F-4015-9260-6F327B53F467}" srcOrd="1" destOrd="0" parTransId="{C0C60F1A-CE45-4590-89CE-3AA49EFF3032}" sibTransId="{5E5DD769-137B-4E72-AA92-D1198E417230}"/>
    <dgm:cxn modelId="{F8CD6816-3B37-40BB-9D58-8FE5F445AA0B}" type="presOf" srcId="{3D931399-DD6F-4015-9260-6F327B53F467}" destId="{77EF37AB-C95A-471A-A570-668EBFDDE674}" srcOrd="0" destOrd="0" presId="urn:microsoft.com/office/officeart/2005/8/layout/vList2"/>
    <dgm:cxn modelId="{160EE118-D4E7-4B44-86B9-06589D5C011D}" type="presOf" srcId="{F265D97F-805E-4979-B208-9BA9B06779F8}" destId="{F5722930-9AD9-4FFB-89EB-3863F29E631C}" srcOrd="0" destOrd="0" presId="urn:microsoft.com/office/officeart/2005/8/layout/vList2"/>
    <dgm:cxn modelId="{EB2FF325-4BCD-4DE4-9746-D2A190502E06}" type="presOf" srcId="{EF59FE97-5F02-4A7D-A21A-2702AB218DDD}" destId="{A986D213-78E0-4CC7-92F5-C8D1D6F6F19F}" srcOrd="0" destOrd="0" presId="urn:microsoft.com/office/officeart/2005/8/layout/vList2"/>
    <dgm:cxn modelId="{5CD5B026-D769-40C1-B2AE-2B3EB2A41976}" srcId="{3D931399-DD6F-4015-9260-6F327B53F467}" destId="{A7A64828-0E63-427B-8271-70F509CC2F96}" srcOrd="0" destOrd="0" parTransId="{31B0660E-0E29-43B3-80F5-016404D166A5}" sibTransId="{BDB014BD-823D-4ECB-9A08-3BDB0D62967A}"/>
    <dgm:cxn modelId="{250FF03E-3227-4348-AD54-36C60FDB9B7D}" srcId="{EF59FE97-5F02-4A7D-A21A-2702AB218DDD}" destId="{36B63DE8-9534-4197-9AAA-D2D88D9379D1}" srcOrd="0" destOrd="0" parTransId="{5C49CD41-0D09-47C8-9949-A5D551AAAF31}" sibTransId="{528DBE6B-497F-4546-9D5E-45E2E7D74EC8}"/>
    <dgm:cxn modelId="{89185268-435E-4907-991D-38EC32433911}" srcId="{314CBCA3-0B85-4846-9351-6A713FE58A54}" destId="{EF59FE97-5F02-4A7D-A21A-2702AB218DDD}" srcOrd="2" destOrd="0" parTransId="{41D5082B-EB50-42E1-9A88-81773095B689}" sibTransId="{96F388D3-B882-4FD2-B113-FB6759DD21F1}"/>
    <dgm:cxn modelId="{CA1E2652-82B2-4386-9C80-90115B9124EB}" type="presOf" srcId="{314CBCA3-0B85-4846-9351-6A713FE58A54}" destId="{9E8EC511-C6B2-43BC-AE90-A565110A04EA}" srcOrd="0" destOrd="0" presId="urn:microsoft.com/office/officeart/2005/8/layout/vList2"/>
    <dgm:cxn modelId="{05054780-3914-42CD-AD00-FB9DBB1E0875}" srcId="{F265D97F-805E-4979-B208-9BA9B06779F8}" destId="{DE07B9D9-8222-4A5A-A729-75C9E2D7531A}" srcOrd="0" destOrd="0" parTransId="{FC27380D-0C66-4230-84F7-1FFC5CADAAFA}" sibTransId="{1C217F63-285C-4391-913B-3449500E5515}"/>
    <dgm:cxn modelId="{03C2EB8D-0E84-45B0-BB1B-9C62F4B20CF3}" srcId="{314CBCA3-0B85-4846-9351-6A713FE58A54}" destId="{F265D97F-805E-4979-B208-9BA9B06779F8}" srcOrd="0" destOrd="0" parTransId="{E1A286E6-E1B6-42DC-A0FD-EBC314507956}" sibTransId="{E8D80AB0-6AE2-4F57-8CE4-51FD45AE4B97}"/>
    <dgm:cxn modelId="{879777AC-0BF7-41F2-8D69-8ADC1AF70AB9}" type="presOf" srcId="{A7A64828-0E63-427B-8271-70F509CC2F96}" destId="{DB6DF953-9FEF-4EE6-A92A-B5A4AA9302FA}" srcOrd="0" destOrd="0" presId="urn:microsoft.com/office/officeart/2005/8/layout/vList2"/>
    <dgm:cxn modelId="{79939FE3-21FA-465A-91A3-CCE34F92D82B}" type="presOf" srcId="{DE07B9D9-8222-4A5A-A729-75C9E2D7531A}" destId="{6923FB96-21CF-4A2B-9CE8-CBF5B96E45AC}" srcOrd="0" destOrd="0" presId="urn:microsoft.com/office/officeart/2005/8/layout/vList2"/>
    <dgm:cxn modelId="{BE2C76F0-1647-42F6-B9C6-A0CCB4093C45}" type="presOf" srcId="{36B63DE8-9534-4197-9AAA-D2D88D9379D1}" destId="{EE04A3DA-6F07-4D3F-9B77-9A966894DA9D}" srcOrd="0" destOrd="0" presId="urn:microsoft.com/office/officeart/2005/8/layout/vList2"/>
    <dgm:cxn modelId="{C8F71947-011E-44AD-8287-2E4EEF588017}" type="presParOf" srcId="{9E8EC511-C6B2-43BC-AE90-A565110A04EA}" destId="{F5722930-9AD9-4FFB-89EB-3863F29E631C}" srcOrd="0" destOrd="0" presId="urn:microsoft.com/office/officeart/2005/8/layout/vList2"/>
    <dgm:cxn modelId="{D6EAB584-7E72-4979-9C86-E244A63AC008}" type="presParOf" srcId="{9E8EC511-C6B2-43BC-AE90-A565110A04EA}" destId="{6923FB96-21CF-4A2B-9CE8-CBF5B96E45AC}" srcOrd="1" destOrd="0" presId="urn:microsoft.com/office/officeart/2005/8/layout/vList2"/>
    <dgm:cxn modelId="{D5F08303-17D8-4055-87A0-431CDA35F234}" type="presParOf" srcId="{9E8EC511-C6B2-43BC-AE90-A565110A04EA}" destId="{77EF37AB-C95A-471A-A570-668EBFDDE674}" srcOrd="2" destOrd="0" presId="urn:microsoft.com/office/officeart/2005/8/layout/vList2"/>
    <dgm:cxn modelId="{54046B2A-AB36-424D-A245-C0041071D202}" type="presParOf" srcId="{9E8EC511-C6B2-43BC-AE90-A565110A04EA}" destId="{DB6DF953-9FEF-4EE6-A92A-B5A4AA9302FA}" srcOrd="3" destOrd="0" presId="urn:microsoft.com/office/officeart/2005/8/layout/vList2"/>
    <dgm:cxn modelId="{1CC7C2F0-2C66-45A2-AB3B-D796B16180E0}" type="presParOf" srcId="{9E8EC511-C6B2-43BC-AE90-A565110A04EA}" destId="{A986D213-78E0-4CC7-92F5-C8D1D6F6F19F}" srcOrd="4" destOrd="0" presId="urn:microsoft.com/office/officeart/2005/8/layout/vList2"/>
    <dgm:cxn modelId="{AFF596B1-F74F-4035-9300-9E5EDE4CDD52}" type="presParOf" srcId="{9E8EC511-C6B2-43BC-AE90-A565110A04EA}" destId="{EE04A3DA-6F07-4D3F-9B77-9A966894DA9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DCAE6D-E918-44BC-88DF-6DA21E8127E9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6DBCAA-1BAB-44E4-9F6A-DA2999835FAA}">
      <dgm:prSet phldrT="[Текст]" custT="1"/>
      <dgm:spPr>
        <a:solidFill>
          <a:srgbClr val="43BDA7"/>
        </a:solidFill>
      </dgm:spPr>
      <dgm:t>
        <a:bodyPr/>
        <a:lstStyle/>
        <a:p>
          <a:r>
            <a:rPr lang="ru-RU" sz="1600" dirty="0"/>
            <a:t>СМИ</a:t>
          </a:r>
        </a:p>
      </dgm:t>
    </dgm:pt>
    <dgm:pt modelId="{4D09F413-A731-4981-BEF6-5C6C37BA1F53}" type="parTrans" cxnId="{9E5A9644-587E-433B-AB88-F9D7E5B9A85D}">
      <dgm:prSet/>
      <dgm:spPr/>
      <dgm:t>
        <a:bodyPr/>
        <a:lstStyle/>
        <a:p>
          <a:endParaRPr lang="ru-RU"/>
        </a:p>
      </dgm:t>
    </dgm:pt>
    <dgm:pt modelId="{5E57594F-8F04-4525-8AFE-F136D95699E3}" type="sibTrans" cxnId="{9E5A9644-587E-433B-AB88-F9D7E5B9A85D}">
      <dgm:prSet custT="1"/>
      <dgm:spPr>
        <a:solidFill>
          <a:srgbClr val="8AD6C8"/>
        </a:solidFill>
      </dgm:spPr>
      <dgm:t>
        <a:bodyPr/>
        <a:lstStyle/>
        <a:p>
          <a:endParaRPr lang="ru-RU" sz="1000"/>
        </a:p>
      </dgm:t>
    </dgm:pt>
    <dgm:pt modelId="{3EEA9683-5950-4A32-88CC-5121CB6CA8A6}">
      <dgm:prSet phldrT="[Текст]" custT="1"/>
      <dgm:spPr>
        <a:solidFill>
          <a:srgbClr val="43BDA7"/>
        </a:solidFill>
      </dgm:spPr>
      <dgm:t>
        <a:bodyPr/>
        <a:lstStyle/>
        <a:p>
          <a:r>
            <a:rPr lang="ru-RU" sz="1600" dirty="0"/>
            <a:t>Соц. сети</a:t>
          </a:r>
        </a:p>
      </dgm:t>
    </dgm:pt>
    <dgm:pt modelId="{DD5186A5-588E-4594-A5B9-C6391C1A61E8}" type="parTrans" cxnId="{B2475563-D320-4BEE-9956-3DED6B6D1D15}">
      <dgm:prSet/>
      <dgm:spPr/>
      <dgm:t>
        <a:bodyPr/>
        <a:lstStyle/>
        <a:p>
          <a:endParaRPr lang="ru-RU"/>
        </a:p>
      </dgm:t>
    </dgm:pt>
    <dgm:pt modelId="{C3CA467D-2070-4157-B95B-7227E0D99A2F}" type="sibTrans" cxnId="{B2475563-D320-4BEE-9956-3DED6B6D1D15}">
      <dgm:prSet custT="1"/>
      <dgm:spPr>
        <a:solidFill>
          <a:srgbClr val="8AD6C8"/>
        </a:solidFill>
      </dgm:spPr>
      <dgm:t>
        <a:bodyPr/>
        <a:lstStyle/>
        <a:p>
          <a:endParaRPr lang="ru-RU" sz="1000"/>
        </a:p>
      </dgm:t>
    </dgm:pt>
    <dgm:pt modelId="{0608FC2C-5E21-4574-8008-480C6FD8168C}">
      <dgm:prSet phldrT="[Текст]" custT="1"/>
      <dgm:spPr>
        <a:solidFill>
          <a:srgbClr val="43BDA7"/>
        </a:solidFill>
      </dgm:spPr>
      <dgm:t>
        <a:bodyPr/>
        <a:lstStyle/>
        <a:p>
          <a:r>
            <a:rPr lang="ru-RU" sz="1600" dirty="0"/>
            <a:t>Сайт</a:t>
          </a:r>
        </a:p>
      </dgm:t>
    </dgm:pt>
    <dgm:pt modelId="{00B34C69-64BB-4678-B9F0-89391838D2C6}" type="parTrans" cxnId="{C1CC091C-AB8F-4CFA-8E84-520BC99BEA88}">
      <dgm:prSet/>
      <dgm:spPr/>
      <dgm:t>
        <a:bodyPr/>
        <a:lstStyle/>
        <a:p>
          <a:endParaRPr lang="ru-RU"/>
        </a:p>
      </dgm:t>
    </dgm:pt>
    <dgm:pt modelId="{20FF6D03-58D4-4FCD-B90E-26879293B863}" type="sibTrans" cxnId="{C1CC091C-AB8F-4CFA-8E84-520BC99BEA88}">
      <dgm:prSet custT="1"/>
      <dgm:spPr>
        <a:solidFill>
          <a:srgbClr val="8AD6C8"/>
        </a:solidFill>
      </dgm:spPr>
      <dgm:t>
        <a:bodyPr/>
        <a:lstStyle/>
        <a:p>
          <a:endParaRPr lang="ru-RU" sz="1000"/>
        </a:p>
      </dgm:t>
    </dgm:pt>
    <dgm:pt modelId="{4B87159E-D40E-4888-ACD8-0AA729CBADD4}">
      <dgm:prSet phldrT="[Текст]" custT="1"/>
      <dgm:spPr>
        <a:solidFill>
          <a:srgbClr val="43BDA7"/>
        </a:solidFill>
      </dgm:spPr>
      <dgm:t>
        <a:bodyPr/>
        <a:lstStyle/>
        <a:p>
          <a:r>
            <a:rPr lang="ru-RU" sz="1600" dirty="0"/>
            <a:t>Личные контакты</a:t>
          </a:r>
        </a:p>
      </dgm:t>
    </dgm:pt>
    <dgm:pt modelId="{E3766DBD-C5FE-43D5-AD29-24993B29953F}" type="parTrans" cxnId="{892CB92C-5674-458D-BE45-FFDAE08AAE2F}">
      <dgm:prSet/>
      <dgm:spPr/>
      <dgm:t>
        <a:bodyPr/>
        <a:lstStyle/>
        <a:p>
          <a:endParaRPr lang="ru-RU"/>
        </a:p>
      </dgm:t>
    </dgm:pt>
    <dgm:pt modelId="{D1FB7799-C679-4FC3-88D8-8AF738695DB2}" type="sibTrans" cxnId="{892CB92C-5674-458D-BE45-FFDAE08AAE2F}">
      <dgm:prSet custT="1"/>
      <dgm:spPr>
        <a:solidFill>
          <a:srgbClr val="8AD6C8"/>
        </a:solidFill>
      </dgm:spPr>
      <dgm:t>
        <a:bodyPr/>
        <a:lstStyle/>
        <a:p>
          <a:endParaRPr lang="ru-RU" sz="1000"/>
        </a:p>
      </dgm:t>
    </dgm:pt>
    <dgm:pt modelId="{F048132A-8EDE-4EF2-B896-91280C679163}" type="pres">
      <dgm:prSet presAssocID="{07DCAE6D-E918-44BC-88DF-6DA21E8127E9}" presName="Name0" presStyleCnt="0">
        <dgm:presLayoutVars>
          <dgm:dir/>
          <dgm:resizeHandles val="exact"/>
        </dgm:presLayoutVars>
      </dgm:prSet>
      <dgm:spPr/>
    </dgm:pt>
    <dgm:pt modelId="{A2F69485-9B1B-407C-8EC7-B3585ABB79BB}" type="pres">
      <dgm:prSet presAssocID="{AC6DBCAA-1BAB-44E4-9F6A-DA2999835FAA}" presName="node" presStyleLbl="node1" presStyleIdx="0" presStyleCnt="4" custRadScaleRad="131667" custRadScaleInc="109760">
        <dgm:presLayoutVars>
          <dgm:bulletEnabled val="1"/>
        </dgm:presLayoutVars>
      </dgm:prSet>
      <dgm:spPr/>
    </dgm:pt>
    <dgm:pt modelId="{E8BE0DAA-9CE3-4E4B-B4B7-3A95EFF6DDC1}" type="pres">
      <dgm:prSet presAssocID="{5E57594F-8F04-4525-8AFE-F136D95699E3}" presName="sibTrans" presStyleLbl="sibTrans2D1" presStyleIdx="0" presStyleCnt="4"/>
      <dgm:spPr/>
    </dgm:pt>
    <dgm:pt modelId="{452A09A5-E167-4089-A52F-B975FA7C2C28}" type="pres">
      <dgm:prSet presAssocID="{5E57594F-8F04-4525-8AFE-F136D95699E3}" presName="connectorText" presStyleLbl="sibTrans2D1" presStyleIdx="0" presStyleCnt="4"/>
      <dgm:spPr/>
    </dgm:pt>
    <dgm:pt modelId="{351CDBD8-AB96-46E2-99E2-E70D4B27F6BE}" type="pres">
      <dgm:prSet presAssocID="{3EEA9683-5950-4A32-88CC-5121CB6CA8A6}" presName="node" presStyleLbl="node1" presStyleIdx="1" presStyleCnt="4" custRadScaleRad="99295">
        <dgm:presLayoutVars>
          <dgm:bulletEnabled val="1"/>
        </dgm:presLayoutVars>
      </dgm:prSet>
      <dgm:spPr/>
    </dgm:pt>
    <dgm:pt modelId="{0E6D701E-3CDA-47B7-8FF3-1C417D98B54E}" type="pres">
      <dgm:prSet presAssocID="{C3CA467D-2070-4157-B95B-7227E0D99A2F}" presName="sibTrans" presStyleLbl="sibTrans2D1" presStyleIdx="1" presStyleCnt="4"/>
      <dgm:spPr/>
    </dgm:pt>
    <dgm:pt modelId="{259DE6E5-2C19-44EB-BC12-F368902C7740}" type="pres">
      <dgm:prSet presAssocID="{C3CA467D-2070-4157-B95B-7227E0D99A2F}" presName="connectorText" presStyleLbl="sibTrans2D1" presStyleIdx="1" presStyleCnt="4"/>
      <dgm:spPr/>
    </dgm:pt>
    <dgm:pt modelId="{5CDB30CF-7322-4382-AD06-7277828B3F5E}" type="pres">
      <dgm:prSet presAssocID="{0608FC2C-5E21-4574-8008-480C6FD8168C}" presName="node" presStyleLbl="node1" presStyleIdx="2" presStyleCnt="4" custRadScaleRad="38155" custRadScaleInc="194645">
        <dgm:presLayoutVars>
          <dgm:bulletEnabled val="1"/>
        </dgm:presLayoutVars>
      </dgm:prSet>
      <dgm:spPr/>
    </dgm:pt>
    <dgm:pt modelId="{F7BA8CC7-B203-4199-83C7-FA832F674FE0}" type="pres">
      <dgm:prSet presAssocID="{20FF6D03-58D4-4FCD-B90E-26879293B863}" presName="sibTrans" presStyleLbl="sibTrans2D1" presStyleIdx="2" presStyleCnt="4"/>
      <dgm:spPr/>
    </dgm:pt>
    <dgm:pt modelId="{3A9170E4-90FE-4152-AEC6-171C2DE6A43D}" type="pres">
      <dgm:prSet presAssocID="{20FF6D03-58D4-4FCD-B90E-26879293B863}" presName="connectorText" presStyleLbl="sibTrans2D1" presStyleIdx="2" presStyleCnt="4"/>
      <dgm:spPr/>
    </dgm:pt>
    <dgm:pt modelId="{5F25DDB5-293C-480E-A5EC-341E5096B3C7}" type="pres">
      <dgm:prSet presAssocID="{4B87159E-D40E-4888-ACD8-0AA729CBADD4}" presName="node" presStyleLbl="node1" presStyleIdx="3" presStyleCnt="4" custRadScaleRad="91552" custRadScaleInc="144801">
        <dgm:presLayoutVars>
          <dgm:bulletEnabled val="1"/>
        </dgm:presLayoutVars>
      </dgm:prSet>
      <dgm:spPr/>
    </dgm:pt>
    <dgm:pt modelId="{AA7A2B2D-FDA1-46AC-8115-46ED945D98FC}" type="pres">
      <dgm:prSet presAssocID="{D1FB7799-C679-4FC3-88D8-8AF738695DB2}" presName="sibTrans" presStyleLbl="sibTrans2D1" presStyleIdx="3" presStyleCnt="4"/>
      <dgm:spPr/>
    </dgm:pt>
    <dgm:pt modelId="{4671FD13-4C95-4DFB-BCD9-7014E3AAB8D9}" type="pres">
      <dgm:prSet presAssocID="{D1FB7799-C679-4FC3-88D8-8AF738695DB2}" presName="connectorText" presStyleLbl="sibTrans2D1" presStyleIdx="3" presStyleCnt="4"/>
      <dgm:spPr/>
    </dgm:pt>
  </dgm:ptLst>
  <dgm:cxnLst>
    <dgm:cxn modelId="{99A82105-E09F-4DBF-889C-BA1B0BAAF757}" type="presOf" srcId="{C3CA467D-2070-4157-B95B-7227E0D99A2F}" destId="{259DE6E5-2C19-44EB-BC12-F368902C7740}" srcOrd="1" destOrd="0" presId="urn:microsoft.com/office/officeart/2005/8/layout/cycle7"/>
    <dgm:cxn modelId="{C1CC091C-AB8F-4CFA-8E84-520BC99BEA88}" srcId="{07DCAE6D-E918-44BC-88DF-6DA21E8127E9}" destId="{0608FC2C-5E21-4574-8008-480C6FD8168C}" srcOrd="2" destOrd="0" parTransId="{00B34C69-64BB-4678-B9F0-89391838D2C6}" sibTransId="{20FF6D03-58D4-4FCD-B90E-26879293B863}"/>
    <dgm:cxn modelId="{1BF42420-AD19-4903-A698-C13E5DC6AA06}" type="presOf" srcId="{5E57594F-8F04-4525-8AFE-F136D95699E3}" destId="{E8BE0DAA-9CE3-4E4B-B4B7-3A95EFF6DDC1}" srcOrd="0" destOrd="0" presId="urn:microsoft.com/office/officeart/2005/8/layout/cycle7"/>
    <dgm:cxn modelId="{892CB92C-5674-458D-BE45-FFDAE08AAE2F}" srcId="{07DCAE6D-E918-44BC-88DF-6DA21E8127E9}" destId="{4B87159E-D40E-4888-ACD8-0AA729CBADD4}" srcOrd="3" destOrd="0" parTransId="{E3766DBD-C5FE-43D5-AD29-24993B29953F}" sibTransId="{D1FB7799-C679-4FC3-88D8-8AF738695DB2}"/>
    <dgm:cxn modelId="{FEF32A3F-48B6-45CF-BD8C-6CF2B79358F9}" type="presOf" srcId="{3EEA9683-5950-4A32-88CC-5121CB6CA8A6}" destId="{351CDBD8-AB96-46E2-99E2-E70D4B27F6BE}" srcOrd="0" destOrd="0" presId="urn:microsoft.com/office/officeart/2005/8/layout/cycle7"/>
    <dgm:cxn modelId="{B2475563-D320-4BEE-9956-3DED6B6D1D15}" srcId="{07DCAE6D-E918-44BC-88DF-6DA21E8127E9}" destId="{3EEA9683-5950-4A32-88CC-5121CB6CA8A6}" srcOrd="1" destOrd="0" parTransId="{DD5186A5-588E-4594-A5B9-C6391C1A61E8}" sibTransId="{C3CA467D-2070-4157-B95B-7227E0D99A2F}"/>
    <dgm:cxn modelId="{9E5A9644-587E-433B-AB88-F9D7E5B9A85D}" srcId="{07DCAE6D-E918-44BC-88DF-6DA21E8127E9}" destId="{AC6DBCAA-1BAB-44E4-9F6A-DA2999835FAA}" srcOrd="0" destOrd="0" parTransId="{4D09F413-A731-4981-BEF6-5C6C37BA1F53}" sibTransId="{5E57594F-8F04-4525-8AFE-F136D95699E3}"/>
    <dgm:cxn modelId="{9C0DED70-8418-4FC0-A322-712C6CC0BA4D}" type="presOf" srcId="{AC6DBCAA-1BAB-44E4-9F6A-DA2999835FAA}" destId="{A2F69485-9B1B-407C-8EC7-B3585ABB79BB}" srcOrd="0" destOrd="0" presId="urn:microsoft.com/office/officeart/2005/8/layout/cycle7"/>
    <dgm:cxn modelId="{57B8C25A-FD89-436B-BDAA-B0C40161ABD7}" type="presOf" srcId="{D1FB7799-C679-4FC3-88D8-8AF738695DB2}" destId="{AA7A2B2D-FDA1-46AC-8115-46ED945D98FC}" srcOrd="0" destOrd="0" presId="urn:microsoft.com/office/officeart/2005/8/layout/cycle7"/>
    <dgm:cxn modelId="{D2CEE181-1EE3-4307-A110-BBF1E3F5A8E8}" type="presOf" srcId="{20FF6D03-58D4-4FCD-B90E-26879293B863}" destId="{F7BA8CC7-B203-4199-83C7-FA832F674FE0}" srcOrd="0" destOrd="0" presId="urn:microsoft.com/office/officeart/2005/8/layout/cycle7"/>
    <dgm:cxn modelId="{B7802D84-1014-4CBE-A8C6-D758640E3F79}" type="presOf" srcId="{C3CA467D-2070-4157-B95B-7227E0D99A2F}" destId="{0E6D701E-3CDA-47B7-8FF3-1C417D98B54E}" srcOrd="0" destOrd="0" presId="urn:microsoft.com/office/officeart/2005/8/layout/cycle7"/>
    <dgm:cxn modelId="{CE9CCE9E-8903-401B-B2ED-D8E1C234673B}" type="presOf" srcId="{D1FB7799-C679-4FC3-88D8-8AF738695DB2}" destId="{4671FD13-4C95-4DFB-BCD9-7014E3AAB8D9}" srcOrd="1" destOrd="0" presId="urn:microsoft.com/office/officeart/2005/8/layout/cycle7"/>
    <dgm:cxn modelId="{47807EAA-DFEA-4B8C-B14B-6C18B223CB53}" type="presOf" srcId="{5E57594F-8F04-4525-8AFE-F136D95699E3}" destId="{452A09A5-E167-4089-A52F-B975FA7C2C28}" srcOrd="1" destOrd="0" presId="urn:microsoft.com/office/officeart/2005/8/layout/cycle7"/>
    <dgm:cxn modelId="{0EA391AC-87D2-4F19-BAC9-9D5A0507A8D3}" type="presOf" srcId="{20FF6D03-58D4-4FCD-B90E-26879293B863}" destId="{3A9170E4-90FE-4152-AEC6-171C2DE6A43D}" srcOrd="1" destOrd="0" presId="urn:microsoft.com/office/officeart/2005/8/layout/cycle7"/>
    <dgm:cxn modelId="{1AD940B7-4216-4339-ABFD-7899B91719C6}" type="presOf" srcId="{0608FC2C-5E21-4574-8008-480C6FD8168C}" destId="{5CDB30CF-7322-4382-AD06-7277828B3F5E}" srcOrd="0" destOrd="0" presId="urn:microsoft.com/office/officeart/2005/8/layout/cycle7"/>
    <dgm:cxn modelId="{F852ABDF-E1A8-4EED-9888-162C2598663C}" type="presOf" srcId="{07DCAE6D-E918-44BC-88DF-6DA21E8127E9}" destId="{F048132A-8EDE-4EF2-B896-91280C679163}" srcOrd="0" destOrd="0" presId="urn:microsoft.com/office/officeart/2005/8/layout/cycle7"/>
    <dgm:cxn modelId="{6A0908E6-40A6-4E21-A71D-1D062F8A87F7}" type="presOf" srcId="{4B87159E-D40E-4888-ACD8-0AA729CBADD4}" destId="{5F25DDB5-293C-480E-A5EC-341E5096B3C7}" srcOrd="0" destOrd="0" presId="urn:microsoft.com/office/officeart/2005/8/layout/cycle7"/>
    <dgm:cxn modelId="{98CC9214-2C93-447B-AF68-B5A320E3CDF1}" type="presParOf" srcId="{F048132A-8EDE-4EF2-B896-91280C679163}" destId="{A2F69485-9B1B-407C-8EC7-B3585ABB79BB}" srcOrd="0" destOrd="0" presId="urn:microsoft.com/office/officeart/2005/8/layout/cycle7"/>
    <dgm:cxn modelId="{A5D27454-09D3-43EE-89B3-3BB851977F01}" type="presParOf" srcId="{F048132A-8EDE-4EF2-B896-91280C679163}" destId="{E8BE0DAA-9CE3-4E4B-B4B7-3A95EFF6DDC1}" srcOrd="1" destOrd="0" presId="urn:microsoft.com/office/officeart/2005/8/layout/cycle7"/>
    <dgm:cxn modelId="{088A08F6-7430-4A0D-8723-784D1442E57D}" type="presParOf" srcId="{E8BE0DAA-9CE3-4E4B-B4B7-3A95EFF6DDC1}" destId="{452A09A5-E167-4089-A52F-B975FA7C2C28}" srcOrd="0" destOrd="0" presId="urn:microsoft.com/office/officeart/2005/8/layout/cycle7"/>
    <dgm:cxn modelId="{EA20B813-7617-4258-A3B6-F952C6EBDBF7}" type="presParOf" srcId="{F048132A-8EDE-4EF2-B896-91280C679163}" destId="{351CDBD8-AB96-46E2-99E2-E70D4B27F6BE}" srcOrd="2" destOrd="0" presId="urn:microsoft.com/office/officeart/2005/8/layout/cycle7"/>
    <dgm:cxn modelId="{2BD17A80-25FF-4C92-B072-1876190F2820}" type="presParOf" srcId="{F048132A-8EDE-4EF2-B896-91280C679163}" destId="{0E6D701E-3CDA-47B7-8FF3-1C417D98B54E}" srcOrd="3" destOrd="0" presId="urn:microsoft.com/office/officeart/2005/8/layout/cycle7"/>
    <dgm:cxn modelId="{D2ED6A75-BFA6-45D9-96D4-D838F43CFCCA}" type="presParOf" srcId="{0E6D701E-3CDA-47B7-8FF3-1C417D98B54E}" destId="{259DE6E5-2C19-44EB-BC12-F368902C7740}" srcOrd="0" destOrd="0" presId="urn:microsoft.com/office/officeart/2005/8/layout/cycle7"/>
    <dgm:cxn modelId="{142FD27F-794F-4350-B4FE-3146288EEAD2}" type="presParOf" srcId="{F048132A-8EDE-4EF2-B896-91280C679163}" destId="{5CDB30CF-7322-4382-AD06-7277828B3F5E}" srcOrd="4" destOrd="0" presId="urn:microsoft.com/office/officeart/2005/8/layout/cycle7"/>
    <dgm:cxn modelId="{3391D575-6D6B-4628-BEEC-CFCF905A21DF}" type="presParOf" srcId="{F048132A-8EDE-4EF2-B896-91280C679163}" destId="{F7BA8CC7-B203-4199-83C7-FA832F674FE0}" srcOrd="5" destOrd="0" presId="urn:microsoft.com/office/officeart/2005/8/layout/cycle7"/>
    <dgm:cxn modelId="{1B0FD693-7932-47E1-8650-18C155AC30E1}" type="presParOf" srcId="{F7BA8CC7-B203-4199-83C7-FA832F674FE0}" destId="{3A9170E4-90FE-4152-AEC6-171C2DE6A43D}" srcOrd="0" destOrd="0" presId="urn:microsoft.com/office/officeart/2005/8/layout/cycle7"/>
    <dgm:cxn modelId="{B48469E0-DE36-431A-8E0B-8BA251BADD22}" type="presParOf" srcId="{F048132A-8EDE-4EF2-B896-91280C679163}" destId="{5F25DDB5-293C-480E-A5EC-341E5096B3C7}" srcOrd="6" destOrd="0" presId="urn:microsoft.com/office/officeart/2005/8/layout/cycle7"/>
    <dgm:cxn modelId="{3505A6EE-202B-4E75-9986-162AC55DE196}" type="presParOf" srcId="{F048132A-8EDE-4EF2-B896-91280C679163}" destId="{AA7A2B2D-FDA1-46AC-8115-46ED945D98FC}" srcOrd="7" destOrd="0" presId="urn:microsoft.com/office/officeart/2005/8/layout/cycle7"/>
    <dgm:cxn modelId="{D49F9290-783D-4125-85EC-746595195F63}" type="presParOf" srcId="{AA7A2B2D-FDA1-46AC-8115-46ED945D98FC}" destId="{4671FD13-4C95-4DFB-BCD9-7014E3AAB8D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9CAE9-945B-4C45-8A9C-EA034C07EE94}">
      <dsp:nvSpPr>
        <dsp:cNvPr id="0" name=""/>
        <dsp:cNvSpPr/>
      </dsp:nvSpPr>
      <dsp:spPr>
        <a:xfrm>
          <a:off x="523983" y="-105172"/>
          <a:ext cx="5048033" cy="336536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F35E7-29A1-4473-8297-3F49BB26C150}">
      <dsp:nvSpPr>
        <dsp:cNvPr id="0" name=""/>
        <dsp:cNvSpPr/>
      </dsp:nvSpPr>
      <dsp:spPr>
        <a:xfrm>
          <a:off x="1021214" y="2346073"/>
          <a:ext cx="116104" cy="116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6F3740-5604-4497-8C85-B465E62A93DC}">
      <dsp:nvSpPr>
        <dsp:cNvPr id="0" name=""/>
        <dsp:cNvSpPr/>
      </dsp:nvSpPr>
      <dsp:spPr>
        <a:xfrm>
          <a:off x="1079266" y="2404126"/>
          <a:ext cx="863213" cy="750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522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Дни открытой науки</a:t>
          </a:r>
        </a:p>
      </dsp:txBody>
      <dsp:txXfrm>
        <a:off x="1079266" y="2404126"/>
        <a:ext cx="863213" cy="750894"/>
      </dsp:txXfrm>
    </dsp:sp>
    <dsp:sp modelId="{1B2A6347-390A-4E8D-B3B3-FD4FB737CE3D}">
      <dsp:nvSpPr>
        <dsp:cNvPr id="0" name=""/>
        <dsp:cNvSpPr/>
      </dsp:nvSpPr>
      <dsp:spPr>
        <a:xfrm>
          <a:off x="1841519" y="1612215"/>
          <a:ext cx="201921" cy="201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F9A3B4-FF12-4B49-83E2-3DC34BF37D7D}">
      <dsp:nvSpPr>
        <dsp:cNvPr id="0" name=""/>
        <dsp:cNvSpPr/>
      </dsp:nvSpPr>
      <dsp:spPr>
        <a:xfrm>
          <a:off x="1942480" y="1713176"/>
          <a:ext cx="1060087" cy="1441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94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Работа с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рук.</a:t>
          </a:r>
        </a:p>
      </dsp:txBody>
      <dsp:txXfrm>
        <a:off x="1942480" y="1713176"/>
        <a:ext cx="1060087" cy="1441844"/>
      </dsp:txXfrm>
    </dsp:sp>
    <dsp:sp modelId="{4DCB20EB-95FF-4709-B495-8025363D84AB}">
      <dsp:nvSpPr>
        <dsp:cNvPr id="0" name=""/>
        <dsp:cNvSpPr/>
      </dsp:nvSpPr>
      <dsp:spPr>
        <a:xfrm>
          <a:off x="2888986" y="1071445"/>
          <a:ext cx="267545" cy="2675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B85D3C-26F7-4ED5-A4E1-C679E7DAB3CC}">
      <dsp:nvSpPr>
        <dsp:cNvPr id="0" name=""/>
        <dsp:cNvSpPr/>
      </dsp:nvSpPr>
      <dsp:spPr>
        <a:xfrm>
          <a:off x="3022759" y="1205218"/>
          <a:ext cx="1060087" cy="1949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67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Научная конференция</a:t>
          </a:r>
        </a:p>
      </dsp:txBody>
      <dsp:txXfrm>
        <a:off x="3022759" y="1205218"/>
        <a:ext cx="1060087" cy="1949802"/>
      </dsp:txXfrm>
    </dsp:sp>
    <dsp:sp modelId="{CCEB90FB-4738-4C59-BDF0-8411894F6709}">
      <dsp:nvSpPr>
        <dsp:cNvPr id="0" name=""/>
        <dsp:cNvSpPr/>
      </dsp:nvSpPr>
      <dsp:spPr>
        <a:xfrm>
          <a:off x="4029842" y="713665"/>
          <a:ext cx="358410" cy="3584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75FEF-DA44-4A00-B0CE-4AE86B774100}">
      <dsp:nvSpPr>
        <dsp:cNvPr id="0" name=""/>
        <dsp:cNvSpPr/>
      </dsp:nvSpPr>
      <dsp:spPr>
        <a:xfrm>
          <a:off x="4209047" y="892870"/>
          <a:ext cx="1060087" cy="2262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914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Журнальная статья</a:t>
          </a:r>
        </a:p>
      </dsp:txBody>
      <dsp:txXfrm>
        <a:off x="4209047" y="892870"/>
        <a:ext cx="1060087" cy="22621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33CD9-C2B6-481C-8150-A46A071704B0}">
      <dsp:nvSpPr>
        <dsp:cNvPr id="0" name=""/>
        <dsp:cNvSpPr/>
      </dsp:nvSpPr>
      <dsp:spPr>
        <a:xfrm>
          <a:off x="3688371" y="1595489"/>
          <a:ext cx="963069" cy="47312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ОНИРС</a:t>
          </a:r>
        </a:p>
      </dsp:txBody>
      <dsp:txXfrm>
        <a:off x="3829409" y="1664777"/>
        <a:ext cx="680993" cy="334550"/>
      </dsp:txXfrm>
    </dsp:sp>
    <dsp:sp modelId="{981123BF-8BC3-4328-9602-8DF417C3E145}">
      <dsp:nvSpPr>
        <dsp:cNvPr id="0" name=""/>
        <dsp:cNvSpPr/>
      </dsp:nvSpPr>
      <dsp:spPr>
        <a:xfrm rot="16200000">
          <a:off x="4044708" y="1202632"/>
          <a:ext cx="250394" cy="327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4082267" y="1305680"/>
        <a:ext cx="175276" cy="196465"/>
      </dsp:txXfrm>
    </dsp:sp>
    <dsp:sp modelId="{8207810D-592E-42B7-A913-189A9BE9FFC8}">
      <dsp:nvSpPr>
        <dsp:cNvPr id="0" name=""/>
        <dsp:cNvSpPr/>
      </dsp:nvSpPr>
      <dsp:spPr>
        <a:xfrm>
          <a:off x="3508238" y="434943"/>
          <a:ext cx="1323334" cy="68810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Выдвижение студентов на стипендии</a:t>
          </a:r>
        </a:p>
      </dsp:txBody>
      <dsp:txXfrm>
        <a:off x="3702036" y="535713"/>
        <a:ext cx="935738" cy="486563"/>
      </dsp:txXfrm>
    </dsp:sp>
    <dsp:sp modelId="{930E105F-F26F-492F-8B11-7EEEB91468AF}">
      <dsp:nvSpPr>
        <dsp:cNvPr id="0" name=""/>
        <dsp:cNvSpPr/>
      </dsp:nvSpPr>
      <dsp:spPr>
        <a:xfrm rot="19934280">
          <a:off x="4567766" y="1400006"/>
          <a:ext cx="223760" cy="327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4571630" y="1481129"/>
        <a:ext cx="156632" cy="196465"/>
      </dsp:txXfrm>
    </dsp:sp>
    <dsp:sp modelId="{4D27F8F6-6978-4B4F-8120-895E27E90A2C}">
      <dsp:nvSpPr>
        <dsp:cNvPr id="0" name=""/>
        <dsp:cNvSpPr/>
      </dsp:nvSpPr>
      <dsp:spPr>
        <a:xfrm>
          <a:off x="4675370" y="873630"/>
          <a:ext cx="1323334" cy="688103"/>
        </a:xfrm>
        <a:prstGeom prst="ellipse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Содействие поиску и привлечению студентов научными коллективами вуза</a:t>
          </a:r>
        </a:p>
      </dsp:txBody>
      <dsp:txXfrm>
        <a:off x="4869168" y="974400"/>
        <a:ext cx="935738" cy="486563"/>
      </dsp:txXfrm>
    </dsp:sp>
    <dsp:sp modelId="{5D8854CE-0C62-4FE9-A389-086154F82D3D}">
      <dsp:nvSpPr>
        <dsp:cNvPr id="0" name=""/>
        <dsp:cNvSpPr/>
      </dsp:nvSpPr>
      <dsp:spPr>
        <a:xfrm rot="1613880">
          <a:off x="4572247" y="1926475"/>
          <a:ext cx="213068" cy="327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4575705" y="1977505"/>
        <a:ext cx="149148" cy="196465"/>
      </dsp:txXfrm>
    </dsp:sp>
    <dsp:sp modelId="{6C33BF5A-A284-4C8D-B03B-03EB912D5785}">
      <dsp:nvSpPr>
        <dsp:cNvPr id="0" name=""/>
        <dsp:cNvSpPr/>
      </dsp:nvSpPr>
      <dsp:spPr>
        <a:xfrm>
          <a:off x="4675368" y="2080068"/>
          <a:ext cx="1323334" cy="688103"/>
        </a:xfrm>
        <a:prstGeom prst="ellipse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Информационная работа</a:t>
          </a:r>
        </a:p>
      </dsp:txBody>
      <dsp:txXfrm>
        <a:off x="4869166" y="2180838"/>
        <a:ext cx="935738" cy="486563"/>
      </dsp:txXfrm>
    </dsp:sp>
    <dsp:sp modelId="{0475F7BE-0743-4D39-AE43-E08F67E54DFB}">
      <dsp:nvSpPr>
        <dsp:cNvPr id="0" name=""/>
        <dsp:cNvSpPr/>
      </dsp:nvSpPr>
      <dsp:spPr>
        <a:xfrm rot="5400000">
          <a:off x="4057812" y="2110047"/>
          <a:ext cx="224187" cy="327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4091440" y="2141908"/>
        <a:ext cx="156931" cy="196465"/>
      </dsp:txXfrm>
    </dsp:sp>
    <dsp:sp modelId="{4A8A297B-A5B4-4859-AB62-8DBB95DC3351}">
      <dsp:nvSpPr>
        <dsp:cNvPr id="0" name=""/>
        <dsp:cNvSpPr/>
      </dsp:nvSpPr>
      <dsp:spPr>
        <a:xfrm>
          <a:off x="3508238" y="2491611"/>
          <a:ext cx="1323334" cy="688103"/>
        </a:xfrm>
        <a:prstGeom prst="ellipse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Вовлечение студентов в научную деятельность, просветительская работа</a:t>
          </a:r>
        </a:p>
      </dsp:txBody>
      <dsp:txXfrm>
        <a:off x="3702036" y="2592381"/>
        <a:ext cx="935738" cy="486563"/>
      </dsp:txXfrm>
    </dsp:sp>
    <dsp:sp modelId="{44AC8059-CBDF-4378-8A94-04858F5B076B}">
      <dsp:nvSpPr>
        <dsp:cNvPr id="0" name=""/>
        <dsp:cNvSpPr/>
      </dsp:nvSpPr>
      <dsp:spPr>
        <a:xfrm rot="9186120">
          <a:off x="3554495" y="1926475"/>
          <a:ext cx="213068" cy="327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 rot="10800000">
        <a:off x="3614957" y="1977505"/>
        <a:ext cx="149148" cy="196465"/>
      </dsp:txXfrm>
    </dsp:sp>
    <dsp:sp modelId="{2F101998-4591-4C18-A0D9-8DEABA5FA9D6}">
      <dsp:nvSpPr>
        <dsp:cNvPr id="0" name=""/>
        <dsp:cNvSpPr/>
      </dsp:nvSpPr>
      <dsp:spPr>
        <a:xfrm>
          <a:off x="2341109" y="2080068"/>
          <a:ext cx="1323334" cy="688103"/>
        </a:xfrm>
        <a:prstGeom prst="ellipse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/>
            <a:t>Организация участия студентов в конкурсах и конференциях</a:t>
          </a:r>
        </a:p>
      </dsp:txBody>
      <dsp:txXfrm>
        <a:off x="2534907" y="2180838"/>
        <a:ext cx="935738" cy="486563"/>
      </dsp:txXfrm>
    </dsp:sp>
    <dsp:sp modelId="{742CF774-272D-4C55-AA72-33E8088E17F9}">
      <dsp:nvSpPr>
        <dsp:cNvPr id="0" name=""/>
        <dsp:cNvSpPr/>
      </dsp:nvSpPr>
      <dsp:spPr>
        <a:xfrm rot="12455910">
          <a:off x="3543105" y="1399890"/>
          <a:ext cx="226576" cy="327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 rot="10800000">
        <a:off x="3607211" y="1481124"/>
        <a:ext cx="158603" cy="196465"/>
      </dsp:txXfrm>
    </dsp:sp>
    <dsp:sp modelId="{367271DC-8653-4DD9-92CD-3BC7735FD624}">
      <dsp:nvSpPr>
        <dsp:cNvPr id="0" name=""/>
        <dsp:cNvSpPr/>
      </dsp:nvSpPr>
      <dsp:spPr>
        <a:xfrm>
          <a:off x="2332992" y="873636"/>
          <a:ext cx="1323334" cy="688103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Проведение научных мероприятий</a:t>
          </a:r>
        </a:p>
      </dsp:txBody>
      <dsp:txXfrm>
        <a:off x="2526790" y="974406"/>
        <a:ext cx="935738" cy="4865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22930-9AD9-4FFB-89EB-3863F29E631C}">
      <dsp:nvSpPr>
        <dsp:cNvPr id="0" name=""/>
        <dsp:cNvSpPr/>
      </dsp:nvSpPr>
      <dsp:spPr>
        <a:xfrm>
          <a:off x="0" y="6510"/>
          <a:ext cx="2033936" cy="393120"/>
        </a:xfrm>
        <a:prstGeom prst="roundRect">
          <a:avLst/>
        </a:prstGeom>
        <a:solidFill>
          <a:srgbClr val="44A3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СНО</a:t>
          </a:r>
        </a:p>
      </dsp:txBody>
      <dsp:txXfrm>
        <a:off x="19191" y="25701"/>
        <a:ext cx="1995554" cy="354738"/>
      </dsp:txXfrm>
    </dsp:sp>
    <dsp:sp modelId="{6923FB96-21CF-4A2B-9CE8-CBF5B96E45AC}">
      <dsp:nvSpPr>
        <dsp:cNvPr id="0" name=""/>
        <dsp:cNvSpPr/>
      </dsp:nvSpPr>
      <dsp:spPr>
        <a:xfrm>
          <a:off x="0" y="399630"/>
          <a:ext cx="2033936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77" tIns="13970" rIns="78232" bIns="1397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50" kern="1200" dirty="0"/>
            <a:t>Привлечение новых ребят к научной деятельности</a:t>
          </a:r>
        </a:p>
      </dsp:txBody>
      <dsp:txXfrm>
        <a:off x="0" y="399630"/>
        <a:ext cx="2033936" cy="347760"/>
      </dsp:txXfrm>
    </dsp:sp>
    <dsp:sp modelId="{77EF37AB-C95A-471A-A570-668EBFDDE674}">
      <dsp:nvSpPr>
        <dsp:cNvPr id="0" name=""/>
        <dsp:cNvSpPr/>
      </dsp:nvSpPr>
      <dsp:spPr>
        <a:xfrm>
          <a:off x="0" y="747390"/>
          <a:ext cx="2033936" cy="393120"/>
        </a:xfrm>
        <a:prstGeom prst="roundRect">
          <a:avLst/>
        </a:prstGeom>
        <a:solidFill>
          <a:srgbClr val="44A3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Дни открытой науки</a:t>
          </a:r>
        </a:p>
      </dsp:txBody>
      <dsp:txXfrm>
        <a:off x="19191" y="766581"/>
        <a:ext cx="1995554" cy="354738"/>
      </dsp:txXfrm>
    </dsp:sp>
    <dsp:sp modelId="{DB6DF953-9FEF-4EE6-A92A-B5A4AA9302FA}">
      <dsp:nvSpPr>
        <dsp:cNvPr id="0" name=""/>
        <dsp:cNvSpPr/>
      </dsp:nvSpPr>
      <dsp:spPr>
        <a:xfrm>
          <a:off x="0" y="1140510"/>
          <a:ext cx="2033936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77" tIns="13970" rIns="78232" bIns="1397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50" kern="1200" dirty="0"/>
            <a:t>Знакомство с лабораториями уже на первом курсе</a:t>
          </a:r>
        </a:p>
      </dsp:txBody>
      <dsp:txXfrm>
        <a:off x="0" y="1140510"/>
        <a:ext cx="2033936" cy="347760"/>
      </dsp:txXfrm>
    </dsp:sp>
    <dsp:sp modelId="{A986D213-78E0-4CC7-92F5-C8D1D6F6F19F}">
      <dsp:nvSpPr>
        <dsp:cNvPr id="0" name=""/>
        <dsp:cNvSpPr/>
      </dsp:nvSpPr>
      <dsp:spPr>
        <a:xfrm>
          <a:off x="0" y="1488270"/>
          <a:ext cx="2033936" cy="393120"/>
        </a:xfrm>
        <a:prstGeom prst="roundRect">
          <a:avLst/>
        </a:prstGeom>
        <a:solidFill>
          <a:srgbClr val="44A3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Распространение информации</a:t>
          </a:r>
        </a:p>
      </dsp:txBody>
      <dsp:txXfrm>
        <a:off x="19191" y="1507461"/>
        <a:ext cx="1995554" cy="354738"/>
      </dsp:txXfrm>
    </dsp:sp>
    <dsp:sp modelId="{EE04A3DA-6F07-4D3F-9B77-9A966894DA9D}">
      <dsp:nvSpPr>
        <dsp:cNvPr id="0" name=""/>
        <dsp:cNvSpPr/>
      </dsp:nvSpPr>
      <dsp:spPr>
        <a:xfrm>
          <a:off x="0" y="1881390"/>
          <a:ext cx="2033936" cy="478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77" tIns="13970" rIns="78232" bIns="1397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50" kern="1200" dirty="0"/>
            <a:t>Публикации о студентах, их разработках и научных руководителях</a:t>
          </a:r>
        </a:p>
      </dsp:txBody>
      <dsp:txXfrm>
        <a:off x="0" y="1881390"/>
        <a:ext cx="2033936" cy="4781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F69485-9B1B-407C-8EC7-B3585ABB79BB}">
      <dsp:nvSpPr>
        <dsp:cNvPr id="0" name=""/>
        <dsp:cNvSpPr/>
      </dsp:nvSpPr>
      <dsp:spPr>
        <a:xfrm>
          <a:off x="2078818" y="133285"/>
          <a:ext cx="964016" cy="482008"/>
        </a:xfrm>
        <a:prstGeom prst="roundRect">
          <a:avLst>
            <a:gd name="adj" fmla="val 10000"/>
          </a:avLst>
        </a:prstGeom>
        <a:solidFill>
          <a:srgbClr val="43BD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СМИ</a:t>
          </a:r>
        </a:p>
      </dsp:txBody>
      <dsp:txXfrm>
        <a:off x="2092936" y="147403"/>
        <a:ext cx="935780" cy="453772"/>
      </dsp:txXfrm>
    </dsp:sp>
    <dsp:sp modelId="{E8BE0DAA-9CE3-4E4B-B4B7-3A95EFF6DDC1}">
      <dsp:nvSpPr>
        <dsp:cNvPr id="0" name=""/>
        <dsp:cNvSpPr/>
      </dsp:nvSpPr>
      <dsp:spPr>
        <a:xfrm rot="5426636">
          <a:off x="2436585" y="687089"/>
          <a:ext cx="242327" cy="168702"/>
        </a:xfrm>
        <a:prstGeom prst="leftRightArrow">
          <a:avLst>
            <a:gd name="adj1" fmla="val 60000"/>
            <a:gd name="adj2" fmla="val 50000"/>
          </a:avLst>
        </a:prstGeom>
        <a:solidFill>
          <a:srgbClr val="8AD6C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 rot="10800000">
        <a:off x="2487196" y="720829"/>
        <a:ext cx="141105" cy="101222"/>
      </dsp:txXfrm>
    </dsp:sp>
    <dsp:sp modelId="{351CDBD8-AB96-46E2-99E2-E70D4B27F6BE}">
      <dsp:nvSpPr>
        <dsp:cNvPr id="0" name=""/>
        <dsp:cNvSpPr/>
      </dsp:nvSpPr>
      <dsp:spPr>
        <a:xfrm>
          <a:off x="2072663" y="927588"/>
          <a:ext cx="964016" cy="482008"/>
        </a:xfrm>
        <a:prstGeom prst="roundRect">
          <a:avLst>
            <a:gd name="adj" fmla="val 10000"/>
          </a:avLst>
        </a:prstGeom>
        <a:solidFill>
          <a:srgbClr val="43BD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Соц. сети</a:t>
          </a:r>
        </a:p>
      </dsp:txBody>
      <dsp:txXfrm>
        <a:off x="2086781" y="941706"/>
        <a:ext cx="935780" cy="453772"/>
      </dsp:txXfrm>
    </dsp:sp>
    <dsp:sp modelId="{0E6D701E-3CDA-47B7-8FF3-1C417D98B54E}">
      <dsp:nvSpPr>
        <dsp:cNvPr id="0" name=""/>
        <dsp:cNvSpPr/>
      </dsp:nvSpPr>
      <dsp:spPr>
        <a:xfrm rot="10759868">
          <a:off x="1796688" y="1091675"/>
          <a:ext cx="242327" cy="168702"/>
        </a:xfrm>
        <a:prstGeom prst="leftRightArrow">
          <a:avLst>
            <a:gd name="adj1" fmla="val 60000"/>
            <a:gd name="adj2" fmla="val 50000"/>
          </a:avLst>
        </a:prstGeom>
        <a:solidFill>
          <a:srgbClr val="8AD6C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 rot="10800000">
        <a:off x="1847299" y="1125415"/>
        <a:ext cx="141105" cy="101222"/>
      </dsp:txXfrm>
    </dsp:sp>
    <dsp:sp modelId="{5CDB30CF-7322-4382-AD06-7277828B3F5E}">
      <dsp:nvSpPr>
        <dsp:cNvPr id="0" name=""/>
        <dsp:cNvSpPr/>
      </dsp:nvSpPr>
      <dsp:spPr>
        <a:xfrm>
          <a:off x="799024" y="942457"/>
          <a:ext cx="964016" cy="482008"/>
        </a:xfrm>
        <a:prstGeom prst="roundRect">
          <a:avLst>
            <a:gd name="adj" fmla="val 10000"/>
          </a:avLst>
        </a:prstGeom>
        <a:solidFill>
          <a:srgbClr val="43BD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Сайт</a:t>
          </a:r>
        </a:p>
      </dsp:txBody>
      <dsp:txXfrm>
        <a:off x="813142" y="956575"/>
        <a:ext cx="935780" cy="453772"/>
      </dsp:txXfrm>
    </dsp:sp>
    <dsp:sp modelId="{F7BA8CC7-B203-4199-83C7-FA832F674FE0}">
      <dsp:nvSpPr>
        <dsp:cNvPr id="0" name=""/>
        <dsp:cNvSpPr/>
      </dsp:nvSpPr>
      <dsp:spPr>
        <a:xfrm rot="16186288">
          <a:off x="1158303" y="706652"/>
          <a:ext cx="242327" cy="168702"/>
        </a:xfrm>
        <a:prstGeom prst="leftRightArrow">
          <a:avLst>
            <a:gd name="adj1" fmla="val 60000"/>
            <a:gd name="adj2" fmla="val 50000"/>
          </a:avLst>
        </a:prstGeom>
        <a:solidFill>
          <a:srgbClr val="8AD6C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 rot="10800000">
        <a:off x="1208914" y="740392"/>
        <a:ext cx="141105" cy="101222"/>
      </dsp:txXfrm>
    </dsp:sp>
    <dsp:sp modelId="{5F25DDB5-293C-480E-A5EC-341E5096B3C7}">
      <dsp:nvSpPr>
        <dsp:cNvPr id="0" name=""/>
        <dsp:cNvSpPr/>
      </dsp:nvSpPr>
      <dsp:spPr>
        <a:xfrm>
          <a:off x="795893" y="157542"/>
          <a:ext cx="964016" cy="482008"/>
        </a:xfrm>
        <a:prstGeom prst="roundRect">
          <a:avLst>
            <a:gd name="adj" fmla="val 10000"/>
          </a:avLst>
        </a:prstGeom>
        <a:solidFill>
          <a:srgbClr val="43BD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Личные контакты</a:t>
          </a:r>
        </a:p>
      </dsp:txBody>
      <dsp:txXfrm>
        <a:off x="810011" y="171660"/>
        <a:ext cx="935780" cy="453772"/>
      </dsp:txXfrm>
    </dsp:sp>
    <dsp:sp modelId="{AA7A2B2D-FDA1-46AC-8115-46ED945D98FC}">
      <dsp:nvSpPr>
        <dsp:cNvPr id="0" name=""/>
        <dsp:cNvSpPr/>
      </dsp:nvSpPr>
      <dsp:spPr>
        <a:xfrm rot="21535009">
          <a:off x="1798200" y="302066"/>
          <a:ext cx="242327" cy="168702"/>
        </a:xfrm>
        <a:prstGeom prst="leftRightArrow">
          <a:avLst>
            <a:gd name="adj1" fmla="val 60000"/>
            <a:gd name="adj2" fmla="val 50000"/>
          </a:avLst>
        </a:prstGeom>
        <a:solidFill>
          <a:srgbClr val="8AD6C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1848811" y="335806"/>
        <a:ext cx="141105" cy="101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AF54B-9D47-4C3B-ADDC-1DF2B39FD85A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A73B9-30FA-4AB4-8514-51EBF8025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20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34d0f6e9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34d0f6e9ca_0_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3655dd7ed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3655dd7ed1_0_7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34cdb1565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34cdb1565b_0_9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34cdb1565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34cdb1565b_0_18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369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9"/>
          <p:cNvSpPr>
            <a:spLocks noGrp="1"/>
          </p:cNvSpPr>
          <p:nvPr>
            <p:ph type="body" sz="quarter" idx="10"/>
          </p:nvPr>
        </p:nvSpPr>
        <p:spPr>
          <a:xfrm>
            <a:off x="571472" y="357172"/>
            <a:ext cx="5857894" cy="914400"/>
          </a:xfrm>
          <a:prstGeom prst="rect">
            <a:avLst/>
          </a:prstGeom>
        </p:spPr>
        <p:txBody>
          <a:bodyPr/>
          <a:lstStyle>
            <a:lvl1pPr marL="88900" indent="-88900">
              <a:buSzPct val="12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925" indent="-85725">
              <a:buSzPct val="120000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7425" indent="-73025">
              <a:buSzPct val="120000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0825" indent="-88900">
              <a:buSzPct val="120000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85950" indent="-88900">
              <a:buSzPct val="120000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86178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60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842A2-C931-4554-AC7F-F80491A01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DF8D-F541-4781-AA48-6D2560E40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9323A8-26C5-407B-8665-BB9571145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16F941-931B-4B85-8631-6FC8DB1FD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29E132-D278-43B8-83C7-D03B78DC4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5303-94C5-43FE-BAB4-A781B4CA3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33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0" y="4780629"/>
            <a:ext cx="623852" cy="2010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56" y="4877734"/>
            <a:ext cx="488212" cy="10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11" Type="http://schemas.openxmlformats.org/officeDocument/2006/relationships/image" Target="../media/image48.png"/><Relationship Id="rId5" Type="http://schemas.openxmlformats.org/officeDocument/2006/relationships/image" Target="../media/image42.jp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18" Type="http://schemas.openxmlformats.org/officeDocument/2006/relationships/diagramQuickStyle" Target="../diagrams/quickStyle4.xml"/><Relationship Id="rId3" Type="http://schemas.openxmlformats.org/officeDocument/2006/relationships/image" Target="../media/image56.jpeg"/><Relationship Id="rId21" Type="http://schemas.openxmlformats.org/officeDocument/2006/relationships/image" Target="../media/image25.pn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17" Type="http://schemas.openxmlformats.org/officeDocument/2006/relationships/diagramLayout" Target="../diagrams/layout4.xml"/><Relationship Id="rId2" Type="http://schemas.openxmlformats.org/officeDocument/2006/relationships/image" Target="../media/image55.png"/><Relationship Id="rId16" Type="http://schemas.openxmlformats.org/officeDocument/2006/relationships/diagramData" Target="../diagrams/data4.xml"/><Relationship Id="rId20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24" Type="http://schemas.openxmlformats.org/officeDocument/2006/relationships/image" Target="../media/image33.png"/><Relationship Id="rId5" Type="http://schemas.openxmlformats.org/officeDocument/2006/relationships/image" Target="../media/image57.jpeg"/><Relationship Id="rId15" Type="http://schemas.microsoft.com/office/2007/relationships/diagramDrawing" Target="../diagrams/drawing3.xml"/><Relationship Id="rId23" Type="http://schemas.openxmlformats.org/officeDocument/2006/relationships/image" Target="../media/image59.png"/><Relationship Id="rId10" Type="http://schemas.microsoft.com/office/2007/relationships/diagramDrawing" Target="../diagrams/drawing2.xml"/><Relationship Id="rId19" Type="http://schemas.openxmlformats.org/officeDocument/2006/relationships/diagramColors" Target="../diagrams/colors4.xml"/><Relationship Id="rId4" Type="http://schemas.openxmlformats.org/officeDocument/2006/relationships/image" Target="../media/image22.png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Relationship Id="rId22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7.png"/><Relationship Id="rId4" Type="http://schemas.microsoft.com/office/2014/relationships/chartEx" Target="../charts/chartEx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hyperlink" Target="https://science-new.nstu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96" y="0"/>
            <a:ext cx="5142608" cy="5143500"/>
          </a:xfrm>
          <a:prstGeom prst="rect">
            <a:avLst/>
          </a:prstGeom>
          <a:solidFill>
            <a:srgbClr val="0F5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01584" y="4714890"/>
            <a:ext cx="1042416" cy="428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85720" y="285734"/>
            <a:ext cx="4714908" cy="4714908"/>
          </a:xfrm>
          <a:prstGeom prst="rect">
            <a:avLst/>
          </a:prstGeom>
        </p:spPr>
        <p:txBody>
          <a:bodyPr vert="horz" lIns="0" tIns="45720" rIns="91440" bIns="45720" rtlCol="0" anchor="t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Stem Text Bold" pitchFamily="34" charset="-52"/>
              <a:cs typeface="Arial" panose="020B0604020202020204" pitchFamily="34" charset="0"/>
            </a:endParaRPr>
          </a:p>
          <a:p>
            <a:r>
              <a:rPr lang="ru-RU" sz="4400" b="0">
                <a:solidFill>
                  <a:schemeClr val="bg1"/>
                </a:solidFill>
                <a:effectLst/>
              </a:rPr>
              <a:t>Научно-исследовательская работа студентов в университете: стратегические и текущие задачи развития</a:t>
            </a:r>
            <a:endParaRPr lang="ru-RU" sz="4400"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Stem Text Bold" pitchFamily="34" charset="-5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baseline="0">
              <a:solidFill>
                <a:schemeClr val="bg1"/>
              </a:solidFill>
              <a:latin typeface="Arial" panose="020B0604020202020204" pitchFamily="34" charset="0"/>
              <a:ea typeface="Stem Text Bold" pitchFamily="34" charset="-52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0700" y="3357569"/>
            <a:ext cx="30006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>
                <a:latin typeface="Arial" panose="020B0604020202020204" pitchFamily="34" charset="0"/>
                <a:ea typeface="Stem Text Bold" pitchFamily="34" charset="-52"/>
                <a:cs typeface="Arial" panose="020B0604020202020204" pitchFamily="34" charset="0"/>
              </a:rPr>
              <a:t>Никулин</a:t>
            </a:r>
          </a:p>
          <a:p>
            <a:r>
              <a:rPr lang="ru-RU" sz="2200" b="1">
                <a:latin typeface="Arial" panose="020B0604020202020204" pitchFamily="34" charset="0"/>
                <a:ea typeface="Stem Text Bold" pitchFamily="34" charset="-52"/>
                <a:cs typeface="Arial" panose="020B0604020202020204" pitchFamily="34" charset="0"/>
              </a:rPr>
              <a:t>Андрей Викторович</a:t>
            </a:r>
          </a:p>
          <a:p>
            <a:endParaRPr lang="ru-RU" sz="2000" i="1">
              <a:latin typeface="Arial Black" panose="020B0A04020102020204" pitchFamily="34" charset="0"/>
              <a:ea typeface="Stem Text Bold" pitchFamily="34" charset="-52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500694" y="1857371"/>
            <a:ext cx="1143008" cy="42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>
                <a:latin typeface="Arial" panose="020B0604020202020204" pitchFamily="34" charset="0"/>
                <a:ea typeface="Stem Text" pitchFamily="34" charset="-52"/>
                <a:cs typeface="Arial" panose="020B0604020202020204" pitchFamily="34" charset="0"/>
              </a:rPr>
              <a:t>n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tem Text" pitchFamily="34" charset="-52"/>
                <a:cs typeface="Arial" panose="020B0604020202020204" pitchFamily="34" charset="0"/>
              </a:rPr>
              <a:t>stu.ru</a:t>
            </a:r>
            <a:endParaRPr kumimoji="0" lang="ru-RU" sz="2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Stem Text" pitchFamily="34" charset="-52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0696" y="1190145"/>
            <a:ext cx="32672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>
                <a:latin typeface="Arial" panose="020B0604020202020204" pitchFamily="34" charset="0"/>
                <a:ea typeface="Stem Text" pitchFamily="34" charset="-52"/>
                <a:cs typeface="Arial" panose="020B0604020202020204" pitchFamily="34" charset="0"/>
              </a:rPr>
              <a:t>Новосибирский государственный</a:t>
            </a:r>
          </a:p>
          <a:p>
            <a:r>
              <a:rPr lang="ru-RU" sz="1400">
                <a:latin typeface="Arial" panose="020B0604020202020204" pitchFamily="34" charset="0"/>
                <a:ea typeface="Stem Text" pitchFamily="34" charset="-52"/>
                <a:cs typeface="Arial" panose="020B0604020202020204" pitchFamily="34" charset="0"/>
              </a:rPr>
              <a:t>технический университет НЭТИ</a:t>
            </a:r>
          </a:p>
          <a:p>
            <a:endParaRPr lang="ru-RU" sz="1400">
              <a:latin typeface="Arial" panose="020B0604020202020204" pitchFamily="34" charset="0"/>
              <a:ea typeface="Stem Text" pitchFamily="34" charset="-5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88" y="469186"/>
            <a:ext cx="1520796" cy="4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99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6818F6-A078-0985-BF15-75552E5FF0D9}"/>
              </a:ext>
            </a:extLst>
          </p:cNvPr>
          <p:cNvSpPr txBox="1"/>
          <p:nvPr/>
        </p:nvSpPr>
        <p:spPr>
          <a:xfrm>
            <a:off x="292893" y="219760"/>
            <a:ext cx="83796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Увеличение количества студенческих разработок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6A64DA-7F95-DEA9-62F2-EFBE925D4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97" y="1140289"/>
            <a:ext cx="3667339" cy="2183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10BD9-12A5-3773-85FF-7AD8324590E4}"/>
              </a:ext>
            </a:extLst>
          </p:cNvPr>
          <p:cNvSpPr txBox="1"/>
          <p:nvPr/>
        </p:nvSpPr>
        <p:spPr>
          <a:xfrm>
            <a:off x="292893" y="619870"/>
            <a:ext cx="7991551" cy="403187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1600" b="1" dirty="0">
                <a:cs typeface="Arial" panose="020B0604020202020204" pitchFamily="34" charset="0"/>
              </a:rPr>
              <a:t>Конкурс макетов «Первый шаг в разработки»</a:t>
            </a:r>
          </a:p>
          <a:p>
            <a:endParaRPr lang="ru-RU" sz="1600" b="1" dirty="0">
              <a:cs typeface="Arial" panose="020B0604020202020204" pitchFamily="34" charset="0"/>
            </a:endParaRPr>
          </a:p>
          <a:p>
            <a:r>
              <a:rPr lang="ru-RU" sz="1600" dirty="0">
                <a:cs typeface="Arial" panose="020B0604020202020204" pitchFamily="34" charset="0"/>
              </a:rPr>
              <a:t>Проводиться конкурс для студентов в котором проекты оценивается с точки зрения их научного, предпринимательского и инженерного потенциала </a:t>
            </a:r>
          </a:p>
          <a:p>
            <a:r>
              <a:rPr lang="ru-RU" sz="1600" dirty="0">
                <a:cs typeface="Arial" panose="020B0604020202020204" pitchFamily="34" charset="0"/>
              </a:rPr>
              <a:t>Дата проведения: </a:t>
            </a:r>
            <a:r>
              <a:rPr lang="ru-RU" sz="1600" b="1" dirty="0">
                <a:cs typeface="Arial" panose="020B0604020202020204" pitchFamily="34" charset="0"/>
              </a:rPr>
              <a:t>Ноябрь 2022 года.</a:t>
            </a:r>
          </a:p>
          <a:p>
            <a:r>
              <a:rPr lang="ru-RU" sz="1600" b="1" dirty="0">
                <a:cs typeface="Arial" panose="020B0604020202020204" pitchFamily="34" charset="0"/>
              </a:rPr>
              <a:t>Цель конкурса: 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предоставление возможности для </a:t>
            </a:r>
          </a:p>
          <a:p>
            <a:r>
              <a:rPr lang="ru-RU" sz="1600" dirty="0">
                <a:effectLst/>
                <a:ea typeface="Times New Roman" panose="02020603050405020304" pitchFamily="18" charset="0"/>
              </a:rPr>
              <a:t>изготовления и демонстрации разработок студентов</a:t>
            </a:r>
          </a:p>
          <a:p>
            <a:r>
              <a:rPr lang="ru-RU" sz="1600" dirty="0">
                <a:effectLst/>
                <a:ea typeface="Times New Roman" panose="02020603050405020304" pitchFamily="18" charset="0"/>
              </a:rPr>
              <a:t>и студенческих коллективов НГТУ.</a:t>
            </a:r>
          </a:p>
          <a:p>
            <a:endParaRPr lang="ru-RU" sz="1600">
              <a:ea typeface="Times New Roman" panose="02020603050405020304" pitchFamily="18" charset="0"/>
            </a:endParaRPr>
          </a:p>
          <a:p>
            <a:endParaRPr lang="ru-RU" sz="1600" dirty="0">
              <a:ea typeface="Times New Roman" panose="02020603050405020304" pitchFamily="18" charset="0"/>
            </a:endParaRPr>
          </a:p>
          <a:p>
            <a:r>
              <a:rPr lang="ru-RU" sz="1600" dirty="0">
                <a:cs typeface="Arial" panose="020B0604020202020204" pitchFamily="34" charset="0"/>
              </a:rPr>
              <a:t>		</a:t>
            </a:r>
            <a:r>
              <a:rPr lang="ru-RU" sz="1600" b="1" dirty="0">
                <a:cs typeface="Arial" panose="020B0604020202020204" pitchFamily="34" charset="0"/>
              </a:rPr>
              <a:t>Результаты:</a:t>
            </a:r>
          </a:p>
          <a:p>
            <a:pPr marL="982663" indent="92075">
              <a:buFont typeface="Wingdings" panose="05000000000000000000" pitchFamily="2" charset="2"/>
              <a:buChar char="ü"/>
            </a:pPr>
            <a:r>
              <a:rPr lang="ru-RU" sz="1600" dirty="0">
                <a:cs typeface="Arial" panose="020B0604020202020204" pitchFamily="34" charset="0"/>
              </a:rPr>
              <a:t>	Выставочные образцы;</a:t>
            </a:r>
          </a:p>
          <a:p>
            <a:pPr marL="982663" indent="92075">
              <a:buFont typeface="Wingdings" panose="05000000000000000000" pitchFamily="2" charset="2"/>
              <a:buChar char="ü"/>
            </a:pPr>
            <a:r>
              <a:rPr lang="ru-RU" sz="1600" dirty="0">
                <a:cs typeface="Arial" panose="020B0604020202020204" pitchFamily="34" charset="0"/>
              </a:rPr>
              <a:t>	НИР;</a:t>
            </a:r>
          </a:p>
          <a:p>
            <a:pPr marL="982663" indent="92075">
              <a:buFont typeface="Wingdings" panose="05000000000000000000" pitchFamily="2" charset="2"/>
              <a:buChar char="ü"/>
            </a:pPr>
            <a:r>
              <a:rPr lang="ru-RU" sz="1600" dirty="0">
                <a:cs typeface="Arial" panose="020B0604020202020204" pitchFamily="34" charset="0"/>
              </a:rPr>
              <a:t>	Макет;</a:t>
            </a:r>
          </a:p>
          <a:p>
            <a:pPr marL="982663" indent="92075">
              <a:buFont typeface="Wingdings" panose="05000000000000000000" pitchFamily="2" charset="2"/>
              <a:buChar char="ü"/>
            </a:pPr>
            <a:r>
              <a:rPr lang="ru-RU" sz="1600" dirty="0">
                <a:cs typeface="Arial" panose="020B0604020202020204" pitchFamily="34" charset="0"/>
              </a:rPr>
              <a:t>	Стартапы;</a:t>
            </a:r>
          </a:p>
          <a:p>
            <a:pPr marL="982663" indent="92075">
              <a:buFont typeface="Wingdings" panose="05000000000000000000" pitchFamily="2" charset="2"/>
              <a:buChar char="ü"/>
            </a:pPr>
            <a:r>
              <a:rPr lang="ru-RU" sz="1600" dirty="0">
                <a:cs typeface="Arial" panose="020B0604020202020204" pitchFamily="34" charset="0"/>
              </a:rPr>
              <a:t>	Стенды.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E87AF-B9AA-3175-136F-E9E26C095848}"/>
              </a:ext>
            </a:extLst>
          </p:cNvPr>
          <p:cNvSpPr txBox="1"/>
          <p:nvPr/>
        </p:nvSpPr>
        <p:spPr>
          <a:xfrm>
            <a:off x="8593874" y="208156"/>
            <a:ext cx="4672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13129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34d0f6e9ca_0_0"/>
          <p:cNvSpPr txBox="1"/>
          <p:nvPr/>
        </p:nvSpPr>
        <p:spPr>
          <a:xfrm>
            <a:off x="422935" y="-38448"/>
            <a:ext cx="8143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>
                <a:solidFill>
                  <a:schemeClr val="dk1"/>
                </a:solidFill>
              </a:rPr>
              <a:t>Результаты </a:t>
            </a:r>
            <a:r>
              <a:rPr lang="ru-RU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проектн</a:t>
            </a:r>
            <a:r>
              <a:rPr lang="ru-RU" sz="2200" b="1">
                <a:solidFill>
                  <a:schemeClr val="dk1"/>
                </a:solidFill>
              </a:rPr>
              <a:t>ой</a:t>
            </a:r>
            <a:r>
              <a:rPr lang="ru-RU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деятельност</a:t>
            </a:r>
            <a:r>
              <a:rPr lang="ru-RU" sz="2200" b="1">
                <a:solidFill>
                  <a:schemeClr val="dk1"/>
                </a:solidFill>
              </a:rPr>
              <a:t>и 2021-2022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g134d0f6e9ca_0_0"/>
          <p:cNvSpPr txBox="1"/>
          <p:nvPr/>
        </p:nvSpPr>
        <p:spPr>
          <a:xfrm>
            <a:off x="283325" y="316150"/>
            <a:ext cx="882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23361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«Основы проектной деятельности» - обязательная (ядерная) дисциплина в учебном плане</a:t>
            </a:r>
            <a:endParaRPr>
              <a:solidFill>
                <a:srgbClr val="23361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2" name="Google Shape;92;g134d0f6e9c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716350"/>
            <a:ext cx="8143799" cy="198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134d0f6e9ca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5022" y="2249301"/>
            <a:ext cx="3431381" cy="196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134d0f6e9ca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4803" y="2216126"/>
            <a:ext cx="2766792" cy="196554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134d0f6e9ca_0_0"/>
          <p:cNvSpPr txBox="1"/>
          <p:nvPr/>
        </p:nvSpPr>
        <p:spPr>
          <a:xfrm>
            <a:off x="1787950" y="3715975"/>
            <a:ext cx="2072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3 интенсива (1 семестр)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4 интенсива (2 семестр)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" name="Google Shape;96;g134d0f6e9ca_0_0"/>
          <p:cNvSpPr txBox="1"/>
          <p:nvPr/>
        </p:nvSpPr>
        <p:spPr>
          <a:xfrm>
            <a:off x="2483075" y="592050"/>
            <a:ext cx="433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  <a:sym typeface="Times New Roman"/>
              </a:rPr>
              <a:t>Общая численность студентов свыше 3000 человек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g134d0f6e9ca_0_0"/>
          <p:cNvSpPr txBox="1"/>
          <p:nvPr/>
        </p:nvSpPr>
        <p:spPr>
          <a:xfrm>
            <a:off x="1176725" y="4188250"/>
            <a:ext cx="6749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Особенности дисциплины: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перемешиваем студентов, создаем междисциплинарные команды;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интерактивные методы проведения занятий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1 год завершили проведением конкурса “Машины Голберга” (показать видео)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AAE34-10FD-2CFB-4B74-4B5FD8D38A49}"/>
              </a:ext>
            </a:extLst>
          </p:cNvPr>
          <p:cNvSpPr txBox="1"/>
          <p:nvPr/>
        </p:nvSpPr>
        <p:spPr>
          <a:xfrm>
            <a:off x="8593874" y="208156"/>
            <a:ext cx="4672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96149" y="163890"/>
            <a:ext cx="5238977" cy="35194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50" b="1"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Региональный молодежный Технопарк в сфере высоких технологий«</a:t>
            </a:r>
            <a:r>
              <a:rPr lang="en-US" sz="2250" b="1"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NETI Space</a:t>
            </a:r>
            <a:r>
              <a:rPr lang="ru-RU" sz="2250" b="1"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» </a:t>
            </a:r>
          </a:p>
          <a:p>
            <a:endParaRPr lang="ru-RU" sz="2250" b="1">
              <a:latin typeface="Arial" panose="020B0604020202020204" pitchFamily="34" charset="0"/>
              <a:ea typeface="Stem Bold" panose="020B07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2463" y="818165"/>
            <a:ext cx="2232248" cy="45720"/>
          </a:xfrm>
          <a:prstGeom prst="rect">
            <a:avLst/>
          </a:prstGeom>
          <a:solidFill>
            <a:srgbClr val="FF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658" y="689814"/>
            <a:ext cx="3154680" cy="17745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2463" y="1089285"/>
            <a:ext cx="5463194" cy="715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13">
                <a:latin typeface="Times New Roman" panose="02020603050405020304" pitchFamily="18" charset="0"/>
                <a:ea typeface="Calibri" panose="020F0502020204030204" pitchFamily="34" charset="0"/>
              </a:rPr>
              <a:t>Создание площадки, благоприятной для организации и развития инженерной деятельности студенческих команд, для обеспечения условий коммерциализации результатов научно-исследовательских и опытно-конструкторских работ студентами и аспирантами г. Новосибирска, создание социально значимых, инновационных товаров и услуг.</a:t>
            </a:r>
            <a:endParaRPr lang="ru-RU" sz="1013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086" y="2839542"/>
            <a:ext cx="2397488" cy="17981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132" y="2067228"/>
            <a:ext cx="56518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Технопарк будет включать: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-Лаборатория аддитивных технологий (создана, декабрь 2021 г.) </a:t>
            </a:r>
          </a:p>
          <a:p>
            <a:pPr marL="214313"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механической обработки (открытие октябрь, 2022 г.)</a:t>
            </a:r>
          </a:p>
          <a:p>
            <a:pPr marL="214313"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Покрасочная лаборатория</a:t>
            </a:r>
          </a:p>
          <a:p>
            <a:pPr marL="214313"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Слесарная лаборатория</a:t>
            </a:r>
          </a:p>
          <a:p>
            <a:pPr marL="214313"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термической обработки</a:t>
            </a:r>
          </a:p>
          <a:p>
            <a:pPr marL="214313"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лазерной резки </a:t>
            </a:r>
          </a:p>
          <a:p>
            <a:pPr marL="214313"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сварочного оборудования</a:t>
            </a:r>
          </a:p>
          <a:p>
            <a:pPr marL="214313"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деревообработки</a:t>
            </a:r>
          </a:p>
          <a:p>
            <a:pPr marL="214313"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фотопечати</a:t>
            </a:r>
          </a:p>
          <a:p>
            <a:pPr marL="214313"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Конструкторско-технологический отдел</a:t>
            </a:r>
          </a:p>
          <a:p>
            <a:pPr marL="214313"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Коворкинг зоны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8742" y="2464322"/>
            <a:ext cx="144783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13"/>
              <a:t>Будущий внешний вид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90587" y="4637658"/>
            <a:ext cx="2297424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13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аддитивных технологий </a:t>
            </a:r>
            <a:endParaRPr lang="ru-RU" sz="1013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07A31CD-3BF9-FCE3-D787-22C2CFC6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5303-94C5-43FE-BAB4-A781B4CA3F9D}" type="slidenum">
              <a:rPr lang="ru-RU" smtClean="0"/>
              <a:t>12</a:t>
            </a:fld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D0009D-884A-946C-C55F-375D21C8FD89}"/>
              </a:ext>
            </a:extLst>
          </p:cNvPr>
          <p:cNvSpPr txBox="1"/>
          <p:nvPr/>
        </p:nvSpPr>
        <p:spPr>
          <a:xfrm>
            <a:off x="8593874" y="208156"/>
            <a:ext cx="4672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23324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3655dd7ed1_0_7"/>
          <p:cNvSpPr txBox="1"/>
          <p:nvPr/>
        </p:nvSpPr>
        <p:spPr>
          <a:xfrm>
            <a:off x="422935" y="-38448"/>
            <a:ext cx="8143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>
                <a:solidFill>
                  <a:schemeClr val="dk1"/>
                </a:solidFill>
              </a:rPr>
              <a:t>Результаты </a:t>
            </a:r>
            <a:r>
              <a:rPr lang="ru-RU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проектн</a:t>
            </a:r>
            <a:r>
              <a:rPr lang="ru-RU" sz="2200" b="1">
                <a:solidFill>
                  <a:schemeClr val="dk1"/>
                </a:solidFill>
              </a:rPr>
              <a:t>ой</a:t>
            </a:r>
            <a:r>
              <a:rPr lang="ru-RU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деятельност</a:t>
            </a:r>
            <a:r>
              <a:rPr lang="ru-RU" sz="2200" b="1">
                <a:solidFill>
                  <a:schemeClr val="dk1"/>
                </a:solidFill>
              </a:rPr>
              <a:t>и 2018-2021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g13655dd7ed1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450" y="335328"/>
            <a:ext cx="5394201" cy="25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g13655dd7ed1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3475" y="335325"/>
            <a:ext cx="1137501" cy="171295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3655dd7ed1_0_7"/>
          <p:cNvSpPr txBox="1"/>
          <p:nvPr/>
        </p:nvSpPr>
        <p:spPr>
          <a:xfrm>
            <a:off x="5380925" y="2024850"/>
            <a:ext cx="19026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</a:rPr>
              <a:t>Робот-монтажник для </a:t>
            </a:r>
            <a:endParaRPr sz="1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</a:rPr>
              <a:t>сборки плат</a:t>
            </a:r>
            <a:endParaRPr sz="1300" b="1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68" name="Google Shape;68;g13655dd7ed1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75" y="3238425"/>
            <a:ext cx="1661550" cy="84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g13655dd7ed1_0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5975" y="3702600"/>
            <a:ext cx="1751466" cy="96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g13655dd7ed1_0_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86375" y="3238425"/>
            <a:ext cx="1103050" cy="11030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g13655dd7ed1_0_7"/>
          <p:cNvSpPr txBox="1"/>
          <p:nvPr/>
        </p:nvSpPr>
        <p:spPr>
          <a:xfrm>
            <a:off x="604650" y="2953725"/>
            <a:ext cx="1563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Микроскоп-симулятор</a:t>
            </a:r>
            <a:endParaRPr sz="1000"/>
          </a:p>
        </p:txBody>
      </p:sp>
      <p:pic>
        <p:nvPicPr>
          <p:cNvPr id="72" name="Google Shape;72;g13655dd7ed1_0_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98124" y="3702597"/>
            <a:ext cx="827279" cy="11030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g13655dd7ed1_0_7"/>
          <p:cNvSpPr txBox="1"/>
          <p:nvPr/>
        </p:nvSpPr>
        <p:spPr>
          <a:xfrm>
            <a:off x="3442625" y="2953725"/>
            <a:ext cx="1563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FF0000"/>
                </a:solidFill>
              </a:rPr>
              <a:t>Микроскоп-симулятор</a:t>
            </a:r>
            <a:endParaRPr sz="1000">
              <a:solidFill>
                <a:srgbClr val="FF0000"/>
              </a:solidFill>
            </a:endParaRPr>
          </a:p>
        </p:txBody>
      </p:sp>
      <p:pic>
        <p:nvPicPr>
          <p:cNvPr id="74" name="Google Shape;74;g13655dd7ed1_0_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7275" y="335325"/>
            <a:ext cx="1363250" cy="9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13655dd7ed1_0_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83525" y="1147050"/>
            <a:ext cx="1661550" cy="9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13655dd7ed1_0_7"/>
          <p:cNvSpPr txBox="1"/>
          <p:nvPr/>
        </p:nvSpPr>
        <p:spPr>
          <a:xfrm>
            <a:off x="7163000" y="2000675"/>
            <a:ext cx="19026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</a:rPr>
              <a:t>Интерактивный электромонтажный стенд</a:t>
            </a:r>
            <a:endParaRPr sz="1300" b="1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77" name="Google Shape;77;g13655dd7ed1_0_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51375" y="2481649"/>
            <a:ext cx="1563900" cy="104144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g13655dd7ed1_0_7"/>
          <p:cNvSpPr txBox="1"/>
          <p:nvPr/>
        </p:nvSpPr>
        <p:spPr>
          <a:xfrm>
            <a:off x="5938025" y="3446900"/>
            <a:ext cx="29052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</a:rPr>
              <a:t>Приложение для расписания</a:t>
            </a:r>
            <a:endParaRPr sz="1300" b="1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79" name="Google Shape;79;g13655dd7ed1_0_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36699" y="2500974"/>
            <a:ext cx="1563901" cy="100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g13655dd7ed1_0_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906100" y="3702600"/>
            <a:ext cx="2566026" cy="13461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g13655dd7ed1_0_7"/>
          <p:cNvSpPr txBox="1"/>
          <p:nvPr/>
        </p:nvSpPr>
        <p:spPr>
          <a:xfrm>
            <a:off x="7348425" y="3957500"/>
            <a:ext cx="18375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</a:rPr>
              <a:t>Световое панно</a:t>
            </a:r>
            <a:endParaRPr sz="1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</a:rPr>
              <a:t>“Метамарфозы Эшера”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F10145-B45B-7B84-0920-EAAA4D64CE48}"/>
              </a:ext>
            </a:extLst>
          </p:cNvPr>
          <p:cNvSpPr txBox="1"/>
          <p:nvPr/>
        </p:nvSpPr>
        <p:spPr>
          <a:xfrm>
            <a:off x="8593874" y="208156"/>
            <a:ext cx="4672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34cdb1565b_0_9"/>
          <p:cNvSpPr txBox="1"/>
          <p:nvPr/>
        </p:nvSpPr>
        <p:spPr>
          <a:xfrm>
            <a:off x="241200" y="301550"/>
            <a:ext cx="4962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Студенческий бизнес-инкубатор “Гараж”</a:t>
            </a:r>
            <a:endParaRPr sz="1600" b="1"/>
          </a:p>
        </p:txBody>
      </p:sp>
      <p:pic>
        <p:nvPicPr>
          <p:cNvPr id="162" name="Google Shape;162;g134cdb1565b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9124" y="166137"/>
            <a:ext cx="615175" cy="70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134cdb1565b_0_9"/>
          <p:cNvSpPr txBox="1"/>
          <p:nvPr/>
        </p:nvSpPr>
        <p:spPr>
          <a:xfrm>
            <a:off x="585850" y="1438800"/>
            <a:ext cx="37824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Воркшопы и тренинги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Кладбище стартапов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Образовательный интенсив Founder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Хакатоны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-RU"/>
              <a:t>Транспортный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-RU"/>
              <a:t>Агро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-RU"/>
              <a:t>Energy Hack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-RU"/>
              <a:t>Социальный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-RU"/>
              <a:t>Экологический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-RU"/>
              <a:t>Умная одежда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Акселерационная программа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Школа Умников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Ярмарка стартапов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g134cdb1565b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4150" y="947725"/>
            <a:ext cx="3216275" cy="214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134cdb1565b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4450" y="3172675"/>
            <a:ext cx="2817986" cy="188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134cdb1565b_0_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1675" y="2670800"/>
            <a:ext cx="3216276" cy="21466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E2711E-D895-EE53-1CD3-FE72F879129F}"/>
              </a:ext>
            </a:extLst>
          </p:cNvPr>
          <p:cNvSpPr txBox="1"/>
          <p:nvPr/>
        </p:nvSpPr>
        <p:spPr>
          <a:xfrm>
            <a:off x="8593874" y="208156"/>
            <a:ext cx="4672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34cdb1565b_0_18"/>
          <p:cNvSpPr txBox="1"/>
          <p:nvPr/>
        </p:nvSpPr>
        <p:spPr>
          <a:xfrm>
            <a:off x="241200" y="301550"/>
            <a:ext cx="4962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Студенческий бизнес-инкубатор “Гараж”</a:t>
            </a:r>
            <a:endParaRPr sz="1600" b="1"/>
          </a:p>
        </p:txBody>
      </p:sp>
      <p:pic>
        <p:nvPicPr>
          <p:cNvPr id="172" name="Google Shape;172;g134cdb1565b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9124" y="166137"/>
            <a:ext cx="615175" cy="70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134cdb1565b_0_18"/>
          <p:cNvSpPr txBox="1"/>
          <p:nvPr/>
        </p:nvSpPr>
        <p:spPr>
          <a:xfrm>
            <a:off x="241200" y="1085575"/>
            <a:ext cx="530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/>
              <a:t>Число участников воркшопов, интенсивов и Хакатонов </a:t>
            </a:r>
            <a:endParaRPr/>
          </a:p>
        </p:txBody>
      </p:sp>
      <p:sp>
        <p:nvSpPr>
          <p:cNvPr id="174" name="Google Shape;174;g134cdb1565b_0_18"/>
          <p:cNvSpPr txBox="1"/>
          <p:nvPr/>
        </p:nvSpPr>
        <p:spPr>
          <a:xfrm>
            <a:off x="370425" y="1728613"/>
            <a:ext cx="530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2.    Число резидентов</a:t>
            </a:r>
            <a:endParaRPr/>
          </a:p>
        </p:txBody>
      </p:sp>
      <p:sp>
        <p:nvSpPr>
          <p:cNvPr id="175" name="Google Shape;175;g134cdb1565b_0_18"/>
          <p:cNvSpPr txBox="1"/>
          <p:nvPr/>
        </p:nvSpPr>
        <p:spPr>
          <a:xfrm>
            <a:off x="370425" y="2371650"/>
            <a:ext cx="614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3.    Количество поданных заявок на конкурс “Студенческий стартап”</a:t>
            </a:r>
            <a:endParaRPr/>
          </a:p>
        </p:txBody>
      </p:sp>
      <p:sp>
        <p:nvSpPr>
          <p:cNvPr id="176" name="Google Shape;176;g134cdb1565b_0_18"/>
          <p:cNvSpPr txBox="1"/>
          <p:nvPr/>
        </p:nvSpPr>
        <p:spPr>
          <a:xfrm>
            <a:off x="370425" y="3058225"/>
            <a:ext cx="614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4.    Количество ВКР в виде стартапа</a:t>
            </a:r>
            <a:endParaRPr/>
          </a:p>
        </p:txBody>
      </p:sp>
      <p:sp>
        <p:nvSpPr>
          <p:cNvPr id="177" name="Google Shape;177;g134cdb1565b_0_18"/>
          <p:cNvSpPr/>
          <p:nvPr/>
        </p:nvSpPr>
        <p:spPr>
          <a:xfrm>
            <a:off x="5634600" y="1180325"/>
            <a:ext cx="2464050" cy="396325"/>
          </a:xfrm>
          <a:custGeom>
            <a:avLst/>
            <a:gdLst/>
            <a:ahLst/>
            <a:cxnLst/>
            <a:rect l="l" t="t" r="r" b="b"/>
            <a:pathLst>
              <a:path w="98562" h="15853" extrusionOk="0">
                <a:moveTo>
                  <a:pt x="0" y="15853"/>
                </a:moveTo>
                <a:lnTo>
                  <a:pt x="25157" y="12751"/>
                </a:lnTo>
                <a:lnTo>
                  <a:pt x="59964" y="6204"/>
                </a:lnTo>
                <a:lnTo>
                  <a:pt x="98562" y="0"/>
                </a:ln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g134cdb1565b_0_18"/>
          <p:cNvSpPr/>
          <p:nvPr/>
        </p:nvSpPr>
        <p:spPr>
          <a:xfrm>
            <a:off x="5634600" y="1827688"/>
            <a:ext cx="2532975" cy="292925"/>
          </a:xfrm>
          <a:custGeom>
            <a:avLst/>
            <a:gdLst/>
            <a:ahLst/>
            <a:cxnLst/>
            <a:rect l="l" t="t" r="r" b="b"/>
            <a:pathLst>
              <a:path w="101319" h="11717" extrusionOk="0">
                <a:moveTo>
                  <a:pt x="0" y="11717"/>
                </a:moveTo>
                <a:lnTo>
                  <a:pt x="28259" y="2412"/>
                </a:lnTo>
                <a:lnTo>
                  <a:pt x="54450" y="7237"/>
                </a:lnTo>
                <a:lnTo>
                  <a:pt x="85122" y="689"/>
                </a:lnTo>
                <a:lnTo>
                  <a:pt x="101319" y="0"/>
                </a:lnTo>
              </a:path>
            </a:pathLst>
          </a:custGeom>
          <a:noFill/>
          <a:ln w="3810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g134cdb1565b_0_18"/>
          <p:cNvSpPr/>
          <p:nvPr/>
        </p:nvSpPr>
        <p:spPr>
          <a:xfrm>
            <a:off x="7693755" y="2334800"/>
            <a:ext cx="491092" cy="292931"/>
          </a:xfrm>
          <a:custGeom>
            <a:avLst/>
            <a:gdLst/>
            <a:ahLst/>
            <a:cxnLst/>
            <a:rect l="l" t="t" r="r" b="b"/>
            <a:pathLst>
              <a:path w="15163" h="7582" extrusionOk="0">
                <a:moveTo>
                  <a:pt x="0" y="7238"/>
                </a:moveTo>
                <a:lnTo>
                  <a:pt x="7237" y="7582"/>
                </a:lnTo>
                <a:lnTo>
                  <a:pt x="7237" y="0"/>
                </a:lnTo>
                <a:lnTo>
                  <a:pt x="15163" y="0"/>
                </a:ln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g134cdb1565b_0_18"/>
          <p:cNvSpPr/>
          <p:nvPr/>
        </p:nvSpPr>
        <p:spPr>
          <a:xfrm>
            <a:off x="6789075" y="3041300"/>
            <a:ext cx="1395725" cy="353250"/>
          </a:xfrm>
          <a:custGeom>
            <a:avLst/>
            <a:gdLst/>
            <a:ahLst/>
            <a:cxnLst/>
            <a:rect l="l" t="t" r="r" b="b"/>
            <a:pathLst>
              <a:path w="55829" h="14130" extrusionOk="0">
                <a:moveTo>
                  <a:pt x="0" y="14130"/>
                </a:moveTo>
                <a:lnTo>
                  <a:pt x="29293" y="0"/>
                </a:lnTo>
                <a:lnTo>
                  <a:pt x="55829" y="345"/>
                </a:lnTo>
              </a:path>
            </a:pathLst>
          </a:custGeom>
          <a:noFill/>
          <a:ln w="38100" cap="flat" cmpd="sng">
            <a:solidFill>
              <a:srgbClr val="FF55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g134cdb1565b_0_18"/>
          <p:cNvSpPr txBox="1"/>
          <p:nvPr/>
        </p:nvSpPr>
        <p:spPr>
          <a:xfrm>
            <a:off x="5561350" y="674675"/>
            <a:ext cx="496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2019       2020       2021        2022</a:t>
            </a:r>
            <a:endParaRPr/>
          </a:p>
        </p:txBody>
      </p:sp>
      <p:sp>
        <p:nvSpPr>
          <p:cNvPr id="182" name="Google Shape;182;g134cdb1565b_0_18"/>
          <p:cNvSpPr txBox="1"/>
          <p:nvPr/>
        </p:nvSpPr>
        <p:spPr>
          <a:xfrm>
            <a:off x="370425" y="3805075"/>
            <a:ext cx="8090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/>
              <a:t>5.    Команды резидентов победители конкурса Умник (3), Старт-1 (1), резиденты Сколково (2), участники Архипелага 2021, 2022 (7)</a:t>
            </a:r>
            <a:endParaRPr i="1"/>
          </a:p>
        </p:txBody>
      </p:sp>
      <p:sp>
        <p:nvSpPr>
          <p:cNvPr id="183" name="Google Shape;183;g134cdb1565b_0_18"/>
          <p:cNvSpPr txBox="1"/>
          <p:nvPr/>
        </p:nvSpPr>
        <p:spPr>
          <a:xfrm>
            <a:off x="5637550" y="1232400"/>
            <a:ext cx="56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700</a:t>
            </a:r>
            <a:endParaRPr sz="1000"/>
          </a:p>
        </p:txBody>
      </p:sp>
      <p:sp>
        <p:nvSpPr>
          <p:cNvPr id="184" name="Google Shape;184;g134cdb1565b_0_18"/>
          <p:cNvSpPr txBox="1"/>
          <p:nvPr/>
        </p:nvSpPr>
        <p:spPr>
          <a:xfrm>
            <a:off x="6381600" y="1161775"/>
            <a:ext cx="56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758</a:t>
            </a:r>
            <a:endParaRPr sz="1000"/>
          </a:p>
        </p:txBody>
      </p:sp>
      <p:sp>
        <p:nvSpPr>
          <p:cNvPr id="185" name="Google Shape;185;g134cdb1565b_0_18"/>
          <p:cNvSpPr txBox="1"/>
          <p:nvPr/>
        </p:nvSpPr>
        <p:spPr>
          <a:xfrm>
            <a:off x="7202838" y="1056738"/>
            <a:ext cx="56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921</a:t>
            </a:r>
            <a:endParaRPr sz="1000"/>
          </a:p>
        </p:txBody>
      </p:sp>
      <p:sp>
        <p:nvSpPr>
          <p:cNvPr id="186" name="Google Shape;186;g134cdb1565b_0_18"/>
          <p:cNvSpPr txBox="1"/>
          <p:nvPr/>
        </p:nvSpPr>
        <p:spPr>
          <a:xfrm>
            <a:off x="7871700" y="904325"/>
            <a:ext cx="56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1235</a:t>
            </a:r>
            <a:endParaRPr sz="1000"/>
          </a:p>
        </p:txBody>
      </p:sp>
      <p:sp>
        <p:nvSpPr>
          <p:cNvPr id="187" name="Google Shape;187;g134cdb1565b_0_18"/>
          <p:cNvSpPr txBox="1"/>
          <p:nvPr/>
        </p:nvSpPr>
        <p:spPr>
          <a:xfrm>
            <a:off x="5713750" y="1682100"/>
            <a:ext cx="56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7</a:t>
            </a:r>
            <a:endParaRPr sz="1000"/>
          </a:p>
        </p:txBody>
      </p:sp>
      <p:sp>
        <p:nvSpPr>
          <p:cNvPr id="188" name="Google Shape;188;g134cdb1565b_0_18"/>
          <p:cNvSpPr txBox="1"/>
          <p:nvPr/>
        </p:nvSpPr>
        <p:spPr>
          <a:xfrm>
            <a:off x="6443175" y="1587375"/>
            <a:ext cx="56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9</a:t>
            </a:r>
            <a:endParaRPr sz="1000"/>
          </a:p>
        </p:txBody>
      </p:sp>
      <p:sp>
        <p:nvSpPr>
          <p:cNvPr id="189" name="Google Shape;189;g134cdb1565b_0_18"/>
          <p:cNvSpPr txBox="1"/>
          <p:nvPr/>
        </p:nvSpPr>
        <p:spPr>
          <a:xfrm>
            <a:off x="7277725" y="1605900"/>
            <a:ext cx="56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8</a:t>
            </a:r>
            <a:endParaRPr sz="1000"/>
          </a:p>
        </p:txBody>
      </p:sp>
      <p:sp>
        <p:nvSpPr>
          <p:cNvPr id="190" name="Google Shape;190;g134cdb1565b_0_18"/>
          <p:cNvSpPr txBox="1"/>
          <p:nvPr/>
        </p:nvSpPr>
        <p:spPr>
          <a:xfrm>
            <a:off x="7996700" y="1459288"/>
            <a:ext cx="56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10</a:t>
            </a:r>
            <a:endParaRPr sz="1000"/>
          </a:p>
        </p:txBody>
      </p:sp>
      <p:sp>
        <p:nvSpPr>
          <p:cNvPr id="191" name="Google Shape;191;g134cdb1565b_0_18"/>
          <p:cNvSpPr txBox="1"/>
          <p:nvPr/>
        </p:nvSpPr>
        <p:spPr>
          <a:xfrm>
            <a:off x="7560430" y="2323600"/>
            <a:ext cx="56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13</a:t>
            </a:r>
            <a:endParaRPr sz="1000"/>
          </a:p>
        </p:txBody>
      </p:sp>
      <p:sp>
        <p:nvSpPr>
          <p:cNvPr id="192" name="Google Shape;192;g134cdb1565b_0_18"/>
          <p:cNvSpPr txBox="1"/>
          <p:nvPr/>
        </p:nvSpPr>
        <p:spPr>
          <a:xfrm>
            <a:off x="7900530" y="2014275"/>
            <a:ext cx="56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21</a:t>
            </a:r>
            <a:endParaRPr sz="1000"/>
          </a:p>
        </p:txBody>
      </p:sp>
      <p:sp>
        <p:nvSpPr>
          <p:cNvPr id="193" name="Google Shape;193;g134cdb1565b_0_18"/>
          <p:cNvSpPr txBox="1"/>
          <p:nvPr/>
        </p:nvSpPr>
        <p:spPr>
          <a:xfrm>
            <a:off x="6582525" y="3088975"/>
            <a:ext cx="56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3</a:t>
            </a:r>
            <a:endParaRPr sz="1000"/>
          </a:p>
        </p:txBody>
      </p:sp>
      <p:sp>
        <p:nvSpPr>
          <p:cNvPr id="194" name="Google Shape;194;g134cdb1565b_0_18"/>
          <p:cNvSpPr txBox="1"/>
          <p:nvPr/>
        </p:nvSpPr>
        <p:spPr>
          <a:xfrm>
            <a:off x="7277725" y="2793488"/>
            <a:ext cx="56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14</a:t>
            </a:r>
            <a:endParaRPr sz="1000"/>
          </a:p>
        </p:txBody>
      </p:sp>
      <p:sp>
        <p:nvSpPr>
          <p:cNvPr id="195" name="Google Shape;195;g134cdb1565b_0_18"/>
          <p:cNvSpPr txBox="1"/>
          <p:nvPr/>
        </p:nvSpPr>
        <p:spPr>
          <a:xfrm>
            <a:off x="7947900" y="2793488"/>
            <a:ext cx="56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15</a:t>
            </a:r>
            <a:endParaRPr sz="10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DD57FF-7522-5F54-00C1-FD0284968031}"/>
              </a:ext>
            </a:extLst>
          </p:cNvPr>
          <p:cNvSpPr txBox="1"/>
          <p:nvPr/>
        </p:nvSpPr>
        <p:spPr>
          <a:xfrm>
            <a:off x="8593874" y="208156"/>
            <a:ext cx="4672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Google Shape;48;p4"/>
          <p:cNvCxnSpPr/>
          <p:nvPr/>
        </p:nvCxnSpPr>
        <p:spPr>
          <a:xfrm>
            <a:off x="6319519" y="657013"/>
            <a:ext cx="0" cy="419946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" name="Google Shape;49;p4"/>
          <p:cNvCxnSpPr/>
          <p:nvPr/>
        </p:nvCxnSpPr>
        <p:spPr>
          <a:xfrm>
            <a:off x="196427" y="2702700"/>
            <a:ext cx="861568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" name="Google Shape;54;p4"/>
          <p:cNvSpPr txBox="1"/>
          <p:nvPr/>
        </p:nvSpPr>
        <p:spPr>
          <a:xfrm>
            <a:off x="63898" y="559743"/>
            <a:ext cx="11691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/>
              <a:t>2018-2021</a:t>
            </a:r>
          </a:p>
        </p:txBody>
      </p:sp>
      <p:sp>
        <p:nvSpPr>
          <p:cNvPr id="55" name="Google Shape;55;p4"/>
          <p:cNvSpPr txBox="1"/>
          <p:nvPr/>
        </p:nvSpPr>
        <p:spPr>
          <a:xfrm>
            <a:off x="95893" y="823705"/>
            <a:ext cx="3083100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/>
              <a:t>Формат ПД - факультатив или 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/>
              <a:t>обязательная дисциплина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/>
              <a:t>Вовлеченность студентов - 5, 6, 7 семестры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/>
              <a:t>Сервис - project-study.nstu.ru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/>
              <a:t>Нормативная база - временный регламент</a:t>
            </a:r>
            <a:endParaRPr sz="1400"/>
          </a:p>
        </p:txBody>
      </p:sp>
      <p:sp>
        <p:nvSpPr>
          <p:cNvPr id="56" name="Google Shape;56;p4"/>
          <p:cNvSpPr txBox="1"/>
          <p:nvPr/>
        </p:nvSpPr>
        <p:spPr>
          <a:xfrm>
            <a:off x="0" y="2604903"/>
            <a:ext cx="11691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/>
              <a:t>2021-2022</a:t>
            </a:r>
            <a:endParaRPr sz="1100" b="1"/>
          </a:p>
        </p:txBody>
      </p:sp>
      <p:sp>
        <p:nvSpPr>
          <p:cNvPr id="57" name="Google Shape;57;p4"/>
          <p:cNvSpPr txBox="1"/>
          <p:nvPr/>
        </p:nvSpPr>
        <p:spPr>
          <a:xfrm>
            <a:off x="23473" y="2778669"/>
            <a:ext cx="308310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Формат ПД - факультатив или обязательная дисциплина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Вовлеченность студентов - 5, 6, 7 семестры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FF0000"/>
                </a:solidFill>
              </a:rPr>
              <a:t>+ все курсы</a:t>
            </a: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Сервис - project-study.nstu.ru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Нормативная база - постоянный регламент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(стадия утверждения). </a:t>
            </a:r>
            <a:r>
              <a:rPr lang="ru-RU" sz="1000" b="1">
                <a:solidFill>
                  <a:srgbClr val="FF0000"/>
                </a:solidFill>
              </a:rPr>
              <a:t>Основное изменение </a:t>
            </a:r>
            <a:r>
              <a:rPr lang="ru-RU" sz="1000"/>
              <a:t>- оплата только за продуктовый результат на основании решения экспертной комиссии</a:t>
            </a:r>
            <a:endParaRPr sz="1000"/>
          </a:p>
        </p:txBody>
      </p:sp>
      <p:sp>
        <p:nvSpPr>
          <p:cNvPr id="58" name="Google Shape;58;p4"/>
          <p:cNvSpPr/>
          <p:nvPr/>
        </p:nvSpPr>
        <p:spPr>
          <a:xfrm>
            <a:off x="1823268" y="4050188"/>
            <a:ext cx="499800" cy="461700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 txBox="1"/>
          <p:nvPr/>
        </p:nvSpPr>
        <p:spPr>
          <a:xfrm>
            <a:off x="28381" y="4334296"/>
            <a:ext cx="29052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/>
              <a:t>Обязательная дисциплина “Основы проектной деятельности”, 1-4 семестр</a:t>
            </a:r>
            <a:endParaRPr sz="10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AFAC55-2B5E-FDD1-6556-1FEE3B9FFE1F}"/>
              </a:ext>
            </a:extLst>
          </p:cNvPr>
          <p:cNvSpPr txBox="1"/>
          <p:nvPr/>
        </p:nvSpPr>
        <p:spPr>
          <a:xfrm>
            <a:off x="7201685" y="583305"/>
            <a:ext cx="1169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Стартапы</a:t>
            </a:r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A44C38-C53A-0481-3DCC-53764A9752AA}"/>
              </a:ext>
            </a:extLst>
          </p:cNvPr>
          <p:cNvSpPr txBox="1"/>
          <p:nvPr/>
        </p:nvSpPr>
        <p:spPr>
          <a:xfrm>
            <a:off x="766350" y="527763"/>
            <a:ext cx="2506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Проектная деятельность</a:t>
            </a:r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6B5D88-DF3B-2C41-59D2-1AE0F2C585F7}"/>
              </a:ext>
            </a:extLst>
          </p:cNvPr>
          <p:cNvSpPr txBox="1"/>
          <p:nvPr/>
        </p:nvSpPr>
        <p:spPr>
          <a:xfrm>
            <a:off x="8593874" y="230459"/>
            <a:ext cx="4672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16</a:t>
            </a:r>
          </a:p>
        </p:txBody>
      </p:sp>
      <p:cxnSp>
        <p:nvCxnSpPr>
          <p:cNvPr id="30" name="Google Shape;47;p4">
            <a:extLst>
              <a:ext uri="{FF2B5EF4-FFF2-40B4-BE49-F238E27FC236}">
                <a16:creationId xmlns:a16="http://schemas.microsoft.com/office/drawing/2014/main" id="{D7B14E9A-A774-1ABB-FB8E-E7F45BE54AC6}"/>
              </a:ext>
            </a:extLst>
          </p:cNvPr>
          <p:cNvCxnSpPr/>
          <p:nvPr/>
        </p:nvCxnSpPr>
        <p:spPr>
          <a:xfrm>
            <a:off x="3050721" y="607558"/>
            <a:ext cx="0" cy="419946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50;p4">
            <a:extLst>
              <a:ext uri="{FF2B5EF4-FFF2-40B4-BE49-F238E27FC236}">
                <a16:creationId xmlns:a16="http://schemas.microsoft.com/office/drawing/2014/main" id="{6563D20F-3357-0D7D-A8F4-69A202E988CF}"/>
              </a:ext>
            </a:extLst>
          </p:cNvPr>
          <p:cNvSpPr txBox="1"/>
          <p:nvPr/>
        </p:nvSpPr>
        <p:spPr>
          <a:xfrm>
            <a:off x="3296133" y="562771"/>
            <a:ext cx="84666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100" b="1"/>
              <a:t>2018-2021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B2FF13-BDBF-A875-327E-1F5DB061C49A}"/>
              </a:ext>
            </a:extLst>
          </p:cNvPr>
          <p:cNvSpPr txBox="1"/>
          <p:nvPr/>
        </p:nvSpPr>
        <p:spPr>
          <a:xfrm>
            <a:off x="4378603" y="490836"/>
            <a:ext cx="15968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>
                <a:solidFill>
                  <a:schemeClr val="dk1"/>
                </a:solidFill>
                <a:latin typeface="Arial"/>
                <a:cs typeface="Arial"/>
                <a:sym typeface="Arial"/>
              </a:rPr>
              <a:t>НИРС</a:t>
            </a:r>
            <a:endParaRPr lang="ru-RU"/>
          </a:p>
        </p:txBody>
      </p:sp>
      <p:sp>
        <p:nvSpPr>
          <p:cNvPr id="35" name="Google Shape;55;p4">
            <a:extLst>
              <a:ext uri="{FF2B5EF4-FFF2-40B4-BE49-F238E27FC236}">
                <a16:creationId xmlns:a16="http://schemas.microsoft.com/office/drawing/2014/main" id="{D1B14BA9-DDCF-854C-9CD2-F49AAA7977E3}"/>
              </a:ext>
            </a:extLst>
          </p:cNvPr>
          <p:cNvSpPr txBox="1"/>
          <p:nvPr/>
        </p:nvSpPr>
        <p:spPr>
          <a:xfrm>
            <a:off x="3328947" y="758274"/>
            <a:ext cx="2345217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В основном НИРС занимаются студенты в магистратуре, вовлеченность среди студентов начальных курсов низкая.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Система информирования неидеальна.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Мало студенческих разработок.</a:t>
            </a:r>
          </a:p>
        </p:txBody>
      </p:sp>
      <p:sp>
        <p:nvSpPr>
          <p:cNvPr id="36" name="Google Shape;50;p4">
            <a:extLst>
              <a:ext uri="{FF2B5EF4-FFF2-40B4-BE49-F238E27FC236}">
                <a16:creationId xmlns:a16="http://schemas.microsoft.com/office/drawing/2014/main" id="{06F9B1CB-F082-1C76-D3EA-25E683FB7FCC}"/>
              </a:ext>
            </a:extLst>
          </p:cNvPr>
          <p:cNvSpPr txBox="1"/>
          <p:nvPr/>
        </p:nvSpPr>
        <p:spPr>
          <a:xfrm>
            <a:off x="3282424" y="2876835"/>
            <a:ext cx="84666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100" b="1"/>
              <a:t>2021-2023</a:t>
            </a:r>
          </a:p>
        </p:txBody>
      </p:sp>
      <p:sp>
        <p:nvSpPr>
          <p:cNvPr id="37" name="Google Shape;55;p4">
            <a:extLst>
              <a:ext uri="{FF2B5EF4-FFF2-40B4-BE49-F238E27FC236}">
                <a16:creationId xmlns:a16="http://schemas.microsoft.com/office/drawing/2014/main" id="{8FA2B442-4343-6975-C949-A02A5709E2FC}"/>
              </a:ext>
            </a:extLst>
          </p:cNvPr>
          <p:cNvSpPr txBox="1"/>
          <p:nvPr/>
        </p:nvSpPr>
        <p:spPr>
          <a:xfrm>
            <a:off x="3382254" y="3103935"/>
            <a:ext cx="2379635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Цикл дней открытой науки от факультетов, для вовлечения студентов с начальных курсов.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Функционирующие студенческие научные объединения.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Регулярно проводится конкурс, поощряющий студенческие разработки.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CE0450-1738-A8D7-3A82-60D078BCAED3}"/>
              </a:ext>
            </a:extLst>
          </p:cNvPr>
          <p:cNvSpPr/>
          <p:nvPr/>
        </p:nvSpPr>
        <p:spPr>
          <a:xfrm>
            <a:off x="196427" y="380500"/>
            <a:ext cx="8174358" cy="126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8E63E54-B0AF-0C91-0A23-4E2407FC523C}"/>
              </a:ext>
            </a:extLst>
          </p:cNvPr>
          <p:cNvSpPr/>
          <p:nvPr/>
        </p:nvSpPr>
        <p:spPr>
          <a:xfrm>
            <a:off x="2323068" y="251249"/>
            <a:ext cx="6047717" cy="126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0DD3020-4606-A962-1FE3-A2D7F0B5DC17}"/>
              </a:ext>
            </a:extLst>
          </p:cNvPr>
          <p:cNvSpPr/>
          <p:nvPr/>
        </p:nvSpPr>
        <p:spPr>
          <a:xfrm>
            <a:off x="5761889" y="125124"/>
            <a:ext cx="2608896" cy="126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Google Shape;60;p4">
            <a:extLst>
              <a:ext uri="{FF2B5EF4-FFF2-40B4-BE49-F238E27FC236}">
                <a16:creationId xmlns:a16="http://schemas.microsoft.com/office/drawing/2014/main" id="{513573D1-C9BB-1B91-6378-38AFC2FE25AA}"/>
              </a:ext>
            </a:extLst>
          </p:cNvPr>
          <p:cNvSpPr txBox="1"/>
          <p:nvPr/>
        </p:nvSpPr>
        <p:spPr>
          <a:xfrm>
            <a:off x="6398812" y="588633"/>
            <a:ext cx="11691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/>
              <a:t>2018-2021</a:t>
            </a:r>
            <a:endParaRPr sz="1100" b="1"/>
          </a:p>
        </p:txBody>
      </p:sp>
      <p:sp>
        <p:nvSpPr>
          <p:cNvPr id="41" name="Google Shape;61;p4">
            <a:extLst>
              <a:ext uri="{FF2B5EF4-FFF2-40B4-BE49-F238E27FC236}">
                <a16:creationId xmlns:a16="http://schemas.microsoft.com/office/drawing/2014/main" id="{BFE86B4E-6413-5CCE-A052-3B2025CC6D4B}"/>
              </a:ext>
            </a:extLst>
          </p:cNvPr>
          <p:cNvSpPr txBox="1"/>
          <p:nvPr/>
        </p:nvSpPr>
        <p:spPr>
          <a:xfrm>
            <a:off x="6373054" y="879275"/>
            <a:ext cx="2669193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вовлечение (</a:t>
            </a:r>
            <a:r>
              <a:rPr lang="ru-RU" sz="1200" err="1"/>
              <a:t>Хакатоны</a:t>
            </a:r>
            <a:r>
              <a:rPr lang="ru-RU" sz="1200"/>
              <a:t>, воркшопы, тренинги)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err="1"/>
              <a:t>Founder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Конкурсы Умник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0000"/>
                </a:solidFill>
              </a:rPr>
              <a:t>0 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0000"/>
                </a:solidFill>
              </a:rPr>
              <a:t>0,1</a:t>
            </a:r>
            <a:r>
              <a:rPr lang="ru-RU" sz="1200"/>
              <a:t> (Моральная поддержка стартапов)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Ярмарка стартапов</a:t>
            </a:r>
            <a:endParaRPr sz="1200"/>
          </a:p>
        </p:txBody>
      </p:sp>
      <p:sp>
        <p:nvSpPr>
          <p:cNvPr id="42" name="Google Shape;62;p4">
            <a:extLst>
              <a:ext uri="{FF2B5EF4-FFF2-40B4-BE49-F238E27FC236}">
                <a16:creationId xmlns:a16="http://schemas.microsoft.com/office/drawing/2014/main" id="{E38FB2B5-553F-CE37-CE48-02EAC8A7425D}"/>
              </a:ext>
            </a:extLst>
          </p:cNvPr>
          <p:cNvSpPr txBox="1"/>
          <p:nvPr/>
        </p:nvSpPr>
        <p:spPr>
          <a:xfrm>
            <a:off x="6319519" y="2778669"/>
            <a:ext cx="11691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/>
              <a:t>2022-2025</a:t>
            </a:r>
            <a:endParaRPr sz="1100" b="1"/>
          </a:p>
        </p:txBody>
      </p:sp>
      <p:sp>
        <p:nvSpPr>
          <p:cNvPr id="43" name="Google Shape;63;p4">
            <a:extLst>
              <a:ext uri="{FF2B5EF4-FFF2-40B4-BE49-F238E27FC236}">
                <a16:creationId xmlns:a16="http://schemas.microsoft.com/office/drawing/2014/main" id="{374EA501-D209-E3A6-2940-D83A02505868}"/>
              </a:ext>
            </a:extLst>
          </p:cNvPr>
          <p:cNvSpPr txBox="1"/>
          <p:nvPr/>
        </p:nvSpPr>
        <p:spPr>
          <a:xfrm>
            <a:off x="6373054" y="3051435"/>
            <a:ext cx="2742563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59C05"/>
                </a:solidFill>
              </a:rPr>
              <a:t>ПД</a:t>
            </a:r>
            <a:endParaRPr sz="1200" b="1">
              <a:solidFill>
                <a:srgbClr val="059C0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chemeClr val="dk1"/>
                </a:solidFill>
              </a:rPr>
              <a:t>вовлечение (</a:t>
            </a:r>
            <a:r>
              <a:rPr lang="ru-RU" sz="1200" err="1">
                <a:solidFill>
                  <a:schemeClr val="dk1"/>
                </a:solidFill>
              </a:rPr>
              <a:t>Хакатоны</a:t>
            </a:r>
            <a:r>
              <a:rPr lang="ru-RU" sz="1200">
                <a:solidFill>
                  <a:schemeClr val="dk1"/>
                </a:solidFill>
              </a:rPr>
              <a:t>, воркшопы, тренинги)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СП+УИ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err="1">
                <a:solidFill>
                  <a:schemeClr val="dk1"/>
                </a:solidFill>
              </a:rPr>
              <a:t>Founder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chemeClr val="dk1"/>
                </a:solidFill>
              </a:rPr>
              <a:t>Конкурсы Умник, </a:t>
            </a:r>
            <a:r>
              <a:rPr lang="ru-RU" sz="1200" b="1" err="1">
                <a:solidFill>
                  <a:srgbClr val="059C05"/>
                </a:solidFill>
              </a:rPr>
              <a:t>СтудСтартап</a:t>
            </a:r>
            <a:r>
              <a:rPr lang="ru-RU" sz="1200" b="1">
                <a:solidFill>
                  <a:srgbClr val="059C05"/>
                </a:solidFill>
              </a:rPr>
              <a:t>, Старт-1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b="1">
                <a:solidFill>
                  <a:srgbClr val="059C05"/>
                </a:solidFill>
              </a:rPr>
              <a:t>АКСЕЛЕРАТОР</a:t>
            </a:r>
            <a:endParaRPr sz="1200" b="1">
              <a:solidFill>
                <a:srgbClr val="059C0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b="1">
                <a:solidFill>
                  <a:srgbClr val="059C05"/>
                </a:solidFill>
              </a:rPr>
              <a:t>Трекинг стартапов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chemeClr val="dk1"/>
                </a:solidFill>
              </a:rPr>
              <a:t>Ярмарка стартапов</a:t>
            </a:r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98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1AD0B9-4FFC-72BA-8137-C84220B60CD6}"/>
              </a:ext>
            </a:extLst>
          </p:cNvPr>
          <p:cNvSpPr txBox="1"/>
          <p:nvPr/>
        </p:nvSpPr>
        <p:spPr>
          <a:xfrm>
            <a:off x="2499360" y="342900"/>
            <a:ext cx="3858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/>
              <a:t>План развития НИРС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A53BC9-2228-58AC-D5D9-B217A629CA03}"/>
              </a:ext>
            </a:extLst>
          </p:cNvPr>
          <p:cNvSpPr txBox="1"/>
          <p:nvPr/>
        </p:nvSpPr>
        <p:spPr>
          <a:xfrm>
            <a:off x="752084" y="1074420"/>
            <a:ext cx="7353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ea typeface="Stem" panose="020B0503020203020204" pitchFamily="34" charset="-52"/>
              </a:rPr>
              <a:t>Развитие студенческих научных объединений;</a:t>
            </a: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ea typeface="Stem" panose="020B0503020203020204" pitchFamily="34" charset="-52"/>
              </a:rPr>
              <a:t>Изменение в конкурсе студенческих грантов</a:t>
            </a:r>
            <a:r>
              <a:rPr lang="ru-RU" sz="2000" b="1">
                <a:solidFill>
                  <a:srgbClr val="000000"/>
                </a:solidFill>
                <a:ea typeface="Stem" panose="020B0503020203020204" pitchFamily="34" charset="-52"/>
              </a:rPr>
              <a:t>, индивидуальная работа с грантополучателями</a:t>
            </a:r>
            <a:r>
              <a:rPr lang="ru-RU" sz="2000" b="1" dirty="0">
                <a:solidFill>
                  <a:srgbClr val="000000"/>
                </a:solidFill>
                <a:ea typeface="Stem" panose="020B0503020203020204" pitchFamily="34" charset="-52"/>
              </a:rPr>
              <a:t>;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ru-RU" sz="2000" b="1" i="0" u="none" strike="noStrike" dirty="0">
                <a:solidFill>
                  <a:srgbClr val="000000"/>
                </a:solidFill>
                <a:effectLst/>
                <a:ea typeface="Stem" panose="020B0503020203020204" pitchFamily="34" charset="-52"/>
              </a:rPr>
              <a:t>Выставка «Наука дело молодых»;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i="0" u="none" strike="noStrike" dirty="0">
                <a:solidFill>
                  <a:srgbClr val="000000"/>
                </a:solidFill>
                <a:effectLst/>
                <a:ea typeface="Stem" panose="020B0503020203020204" pitchFamily="34" charset="-52"/>
              </a:rPr>
              <a:t>Цикл дней открытой науки от факультетов для вовлечения студентов;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Координация научной деятельности студентов</a:t>
            </a:r>
            <a:r>
              <a:rPr lang="ru-RU" sz="2000" b="1" dirty="0">
                <a:cs typeface="Arial" panose="020B0604020202020204" pitchFamily="34" charset="0"/>
              </a:rPr>
              <a:t> через сайт и личный кабинет студента;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cs typeface="Arial" panose="020B0604020202020204" pitchFamily="34" charset="0"/>
              </a:rPr>
              <a:t>Совместный конкурс макетов «Первый шаг в разработки».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F11BC-A22E-DE1C-E116-7DCBB0E0891E}"/>
              </a:ext>
            </a:extLst>
          </p:cNvPr>
          <p:cNvSpPr txBox="1"/>
          <p:nvPr/>
        </p:nvSpPr>
        <p:spPr>
          <a:xfrm>
            <a:off x="8593874" y="208156"/>
            <a:ext cx="4672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677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214963-BAA4-07E6-9B98-A1B14200639E}"/>
              </a:ext>
            </a:extLst>
          </p:cNvPr>
          <p:cNvSpPr txBox="1"/>
          <p:nvPr/>
        </p:nvSpPr>
        <p:spPr>
          <a:xfrm>
            <a:off x="2186940" y="1925419"/>
            <a:ext cx="4964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3572581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98B0DE-131B-4766-B7D5-5A7F2DF5A3E3}"/>
              </a:ext>
            </a:extLst>
          </p:cNvPr>
          <p:cNvSpPr/>
          <p:nvPr/>
        </p:nvSpPr>
        <p:spPr>
          <a:xfrm>
            <a:off x="7586676" y="2271710"/>
            <a:ext cx="1264444" cy="685800"/>
          </a:xfrm>
          <a:prstGeom prst="rect">
            <a:avLst/>
          </a:prstGeom>
          <a:solidFill>
            <a:srgbClr val="0F553D"/>
          </a:solidFill>
          <a:ln>
            <a:solidFill>
              <a:srgbClr val="0F55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13"/>
              <a:t>Показатели эффективности НИРС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973EC9FD-2828-45A3-B739-C19792490E3E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089561" y="2614610"/>
            <a:ext cx="5497115" cy="0"/>
          </a:xfrm>
          <a:prstGeom prst="straightConnector1">
            <a:avLst/>
          </a:prstGeom>
          <a:ln w="38100">
            <a:solidFill>
              <a:srgbClr val="0F553D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E50B93B-9701-48FE-90F5-CCD0083B8644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1457334" y="516136"/>
            <a:ext cx="825103" cy="2098475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C82E93FD-5887-4F63-AEA3-EB2A0798663F}"/>
              </a:ext>
            </a:extLst>
          </p:cNvPr>
          <p:cNvCxnSpPr>
            <a:cxnSpLocks/>
          </p:cNvCxnSpPr>
          <p:nvPr/>
        </p:nvCxnSpPr>
        <p:spPr>
          <a:xfrm flipH="1">
            <a:off x="1993117" y="1021552"/>
            <a:ext cx="430412" cy="864395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9296990-C1B5-4079-9FBF-E849EF2D2B0F}"/>
              </a:ext>
            </a:extLst>
          </p:cNvPr>
          <p:cNvCxnSpPr>
            <a:cxnSpLocks/>
          </p:cNvCxnSpPr>
          <p:nvPr/>
        </p:nvCxnSpPr>
        <p:spPr>
          <a:xfrm>
            <a:off x="1146584" y="1139424"/>
            <a:ext cx="685799" cy="371477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A779B818-9F20-4BCF-8EF0-6C6AFE2F30A2}"/>
              </a:ext>
            </a:extLst>
          </p:cNvPr>
          <p:cNvCxnSpPr>
            <a:cxnSpLocks/>
          </p:cNvCxnSpPr>
          <p:nvPr/>
        </p:nvCxnSpPr>
        <p:spPr>
          <a:xfrm>
            <a:off x="1157795" y="2030417"/>
            <a:ext cx="968870" cy="225920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645B6C8C-9069-44C0-A0C5-9D80D6C4D5E8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3549647" y="523279"/>
            <a:ext cx="885738" cy="2080616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32E5D9EA-78A5-4A51-A441-70EB28CCC3F4}"/>
              </a:ext>
            </a:extLst>
          </p:cNvPr>
          <p:cNvCxnSpPr>
            <a:cxnSpLocks/>
          </p:cNvCxnSpPr>
          <p:nvPr/>
        </p:nvCxnSpPr>
        <p:spPr>
          <a:xfrm flipH="1">
            <a:off x="4141588" y="1021552"/>
            <a:ext cx="430412" cy="864395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CEAF3EE4-9E0A-4343-B28D-55D349C05649}"/>
              </a:ext>
            </a:extLst>
          </p:cNvPr>
          <p:cNvCxnSpPr>
            <a:cxnSpLocks/>
          </p:cNvCxnSpPr>
          <p:nvPr/>
        </p:nvCxnSpPr>
        <p:spPr>
          <a:xfrm>
            <a:off x="3310248" y="1289448"/>
            <a:ext cx="685799" cy="371477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00067940-D577-4927-8237-D74FE65F6FFB}"/>
              </a:ext>
            </a:extLst>
          </p:cNvPr>
          <p:cNvCxnSpPr>
            <a:cxnSpLocks/>
          </p:cNvCxnSpPr>
          <p:nvPr/>
        </p:nvCxnSpPr>
        <p:spPr>
          <a:xfrm>
            <a:off x="3328105" y="2106514"/>
            <a:ext cx="968870" cy="225920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79406EBB-F5CE-4F18-A8E6-917B15C470EB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6324725" y="512559"/>
            <a:ext cx="821715" cy="2091334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E82C2A14-DE7D-4326-9952-9354B054DB90}"/>
              </a:ext>
            </a:extLst>
          </p:cNvPr>
          <p:cNvCxnSpPr>
            <a:cxnSpLocks/>
          </p:cNvCxnSpPr>
          <p:nvPr/>
        </p:nvCxnSpPr>
        <p:spPr>
          <a:xfrm flipH="1">
            <a:off x="6916226" y="1096564"/>
            <a:ext cx="430412" cy="864395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B7875971-AEA9-46FB-80F5-11EB1E311F8F}"/>
              </a:ext>
            </a:extLst>
          </p:cNvPr>
          <p:cNvCxnSpPr>
            <a:cxnSpLocks/>
          </p:cNvCxnSpPr>
          <p:nvPr/>
        </p:nvCxnSpPr>
        <p:spPr>
          <a:xfrm>
            <a:off x="6031600" y="1185863"/>
            <a:ext cx="685799" cy="371477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C836DBEB-B7C8-422B-A32D-2DA54C0D75C6}"/>
              </a:ext>
            </a:extLst>
          </p:cNvPr>
          <p:cNvCxnSpPr>
            <a:cxnSpLocks/>
          </p:cNvCxnSpPr>
          <p:nvPr/>
        </p:nvCxnSpPr>
        <p:spPr>
          <a:xfrm>
            <a:off x="6045419" y="2106513"/>
            <a:ext cx="968870" cy="225920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C5AF0E3-D96B-4F69-92C1-1DC66993BAD5}"/>
              </a:ext>
            </a:extLst>
          </p:cNvPr>
          <p:cNvSpPr/>
          <p:nvPr/>
        </p:nvSpPr>
        <p:spPr>
          <a:xfrm>
            <a:off x="785644" y="76797"/>
            <a:ext cx="1343381" cy="439339"/>
          </a:xfrm>
          <a:prstGeom prst="rect">
            <a:avLst/>
          </a:prstGeom>
          <a:solidFill>
            <a:srgbClr val="0F553D"/>
          </a:solidFill>
          <a:ln>
            <a:solidFill>
              <a:srgbClr val="0F55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13"/>
              <a:t>Персонал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5E50679-C6A3-4950-AC9E-E2D548486FCE}"/>
              </a:ext>
            </a:extLst>
          </p:cNvPr>
          <p:cNvSpPr/>
          <p:nvPr/>
        </p:nvSpPr>
        <p:spPr>
          <a:xfrm>
            <a:off x="2877956" y="83940"/>
            <a:ext cx="1343381" cy="439339"/>
          </a:xfrm>
          <a:prstGeom prst="rect">
            <a:avLst/>
          </a:prstGeom>
          <a:solidFill>
            <a:srgbClr val="0F553D"/>
          </a:solidFill>
          <a:ln>
            <a:solidFill>
              <a:srgbClr val="0F55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13"/>
              <a:t>Методы вовлечения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2C769AA-FA7A-478C-991C-3C2D0DA3A7C5}"/>
              </a:ext>
            </a:extLst>
          </p:cNvPr>
          <p:cNvSpPr/>
          <p:nvPr/>
        </p:nvSpPr>
        <p:spPr>
          <a:xfrm>
            <a:off x="5653034" y="73221"/>
            <a:ext cx="1343381" cy="439339"/>
          </a:xfrm>
          <a:prstGeom prst="rect">
            <a:avLst/>
          </a:prstGeom>
          <a:solidFill>
            <a:srgbClr val="0F553D"/>
          </a:solidFill>
          <a:ln>
            <a:solidFill>
              <a:srgbClr val="0F55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13"/>
              <a:t>Оборудование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AB8883-CC4F-4ACD-A2E2-4F9E76CA6910}"/>
              </a:ext>
            </a:extLst>
          </p:cNvPr>
          <p:cNvSpPr txBox="1"/>
          <p:nvPr/>
        </p:nvSpPr>
        <p:spPr>
          <a:xfrm>
            <a:off x="241563" y="816261"/>
            <a:ext cx="1343381" cy="248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Квалификация ППС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60115D-7C89-4DA9-B9F6-4C36DE34CCE3}"/>
              </a:ext>
            </a:extLst>
          </p:cNvPr>
          <p:cNvSpPr txBox="1"/>
          <p:nvPr/>
        </p:nvSpPr>
        <p:spPr>
          <a:xfrm>
            <a:off x="597373" y="1616349"/>
            <a:ext cx="1343381" cy="404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Мотивация </a:t>
            </a:r>
          </a:p>
          <a:p>
            <a:r>
              <a:rPr lang="ru-RU" sz="1013"/>
              <a:t>ППС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133F36-8191-4E8A-B0F9-4B68D0496BAD}"/>
              </a:ext>
            </a:extLst>
          </p:cNvPr>
          <p:cNvSpPr txBox="1"/>
          <p:nvPr/>
        </p:nvSpPr>
        <p:spPr>
          <a:xfrm>
            <a:off x="1963390" y="568571"/>
            <a:ext cx="1343381" cy="404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Человеческий </a:t>
            </a:r>
          </a:p>
          <a:p>
            <a:r>
              <a:rPr lang="ru-RU" sz="1013"/>
              <a:t>фактор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20961-19DC-45B6-A558-5DCF3563E3ED}"/>
              </a:ext>
            </a:extLst>
          </p:cNvPr>
          <p:cNvSpPr txBox="1"/>
          <p:nvPr/>
        </p:nvSpPr>
        <p:spPr>
          <a:xfrm>
            <a:off x="2518897" y="1052565"/>
            <a:ext cx="1343381" cy="404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НИРС в учебное время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CD641F-B479-47B2-BDDE-DC074C46DD20}"/>
              </a:ext>
            </a:extLst>
          </p:cNvPr>
          <p:cNvSpPr txBox="1"/>
          <p:nvPr/>
        </p:nvSpPr>
        <p:spPr>
          <a:xfrm>
            <a:off x="2526810" y="1607140"/>
            <a:ext cx="1619255" cy="5599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Система информирования о научных мероприятиях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4A8F97-B1A1-410F-A48D-5D9958212DB5}"/>
              </a:ext>
            </a:extLst>
          </p:cNvPr>
          <p:cNvSpPr txBox="1"/>
          <p:nvPr/>
        </p:nvSpPr>
        <p:spPr>
          <a:xfrm>
            <a:off x="4288491" y="318413"/>
            <a:ext cx="1343381" cy="404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НИРС во внеучебное время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BE2B8DA-9947-4B3A-87DD-73CC04097844}"/>
              </a:ext>
            </a:extLst>
          </p:cNvPr>
          <p:cNvSpPr txBox="1"/>
          <p:nvPr/>
        </p:nvSpPr>
        <p:spPr>
          <a:xfrm>
            <a:off x="5277095" y="536473"/>
            <a:ext cx="1343381" cy="7158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Соответствие оборудования современному уровню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60EDC2-8A6C-4FD6-86E2-F0CD732BF98B}"/>
              </a:ext>
            </a:extLst>
          </p:cNvPr>
          <p:cNvSpPr txBox="1"/>
          <p:nvPr/>
        </p:nvSpPr>
        <p:spPr>
          <a:xfrm>
            <a:off x="5114162" y="1624951"/>
            <a:ext cx="1343381" cy="5599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Соответствие оборудования тематике НИРС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A21C507-9274-4E29-83AB-53F8B3DC2E60}"/>
              </a:ext>
            </a:extLst>
          </p:cNvPr>
          <p:cNvSpPr txBox="1"/>
          <p:nvPr/>
        </p:nvSpPr>
        <p:spPr>
          <a:xfrm>
            <a:off x="6767874" y="626992"/>
            <a:ext cx="1343381" cy="404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Разнообразие оборудования</a:t>
            </a:r>
          </a:p>
        </p:txBody>
      </p: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A3F8B498-4E45-492F-AF84-8BCEEA23ABF3}"/>
              </a:ext>
            </a:extLst>
          </p:cNvPr>
          <p:cNvCxnSpPr>
            <a:cxnSpLocks/>
          </p:cNvCxnSpPr>
          <p:nvPr/>
        </p:nvCxnSpPr>
        <p:spPr>
          <a:xfrm flipV="1">
            <a:off x="1955746" y="2635297"/>
            <a:ext cx="825103" cy="2098475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867F0D07-E85A-42F8-A3FC-4D0D3960F808}"/>
              </a:ext>
            </a:extLst>
          </p:cNvPr>
          <p:cNvCxnSpPr>
            <a:cxnSpLocks/>
          </p:cNvCxnSpPr>
          <p:nvPr/>
        </p:nvCxnSpPr>
        <p:spPr>
          <a:xfrm flipH="1" flipV="1">
            <a:off x="2705841" y="2841216"/>
            <a:ext cx="402022" cy="452895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818B53DD-EE15-49A9-BDF5-018E6AE740CC}"/>
              </a:ext>
            </a:extLst>
          </p:cNvPr>
          <p:cNvCxnSpPr>
            <a:cxnSpLocks/>
          </p:cNvCxnSpPr>
          <p:nvPr/>
        </p:nvCxnSpPr>
        <p:spPr>
          <a:xfrm flipV="1">
            <a:off x="1962701" y="2922634"/>
            <a:ext cx="685799" cy="371477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247FDB1A-E401-4B49-99D8-A0451AE880AE}"/>
              </a:ext>
            </a:extLst>
          </p:cNvPr>
          <p:cNvCxnSpPr>
            <a:cxnSpLocks/>
          </p:cNvCxnSpPr>
          <p:nvPr/>
        </p:nvCxnSpPr>
        <p:spPr>
          <a:xfrm flipV="1">
            <a:off x="1244499" y="4085924"/>
            <a:ext cx="968870" cy="225920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B503FEEA-D476-4F02-BED1-E37848DD6924}"/>
              </a:ext>
            </a:extLst>
          </p:cNvPr>
          <p:cNvCxnSpPr>
            <a:cxnSpLocks/>
          </p:cNvCxnSpPr>
          <p:nvPr/>
        </p:nvCxnSpPr>
        <p:spPr>
          <a:xfrm flipV="1">
            <a:off x="6472137" y="2631952"/>
            <a:ext cx="825103" cy="2098475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9B9FA884-92CC-466B-918E-FDB050514528}"/>
              </a:ext>
            </a:extLst>
          </p:cNvPr>
          <p:cNvCxnSpPr>
            <a:cxnSpLocks/>
          </p:cNvCxnSpPr>
          <p:nvPr/>
        </p:nvCxnSpPr>
        <p:spPr>
          <a:xfrm flipH="1" flipV="1">
            <a:off x="7222232" y="2837872"/>
            <a:ext cx="430412" cy="864395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379C7ED5-D532-4A72-91CD-74EAA3BE3504}"/>
              </a:ext>
            </a:extLst>
          </p:cNvPr>
          <p:cNvCxnSpPr>
            <a:cxnSpLocks/>
          </p:cNvCxnSpPr>
          <p:nvPr/>
        </p:nvCxnSpPr>
        <p:spPr>
          <a:xfrm>
            <a:off x="6332755" y="2998011"/>
            <a:ext cx="797411" cy="94900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7B59B099-0E00-4804-9A3D-63B18BE3FDB4}"/>
              </a:ext>
            </a:extLst>
          </p:cNvPr>
          <p:cNvCxnSpPr>
            <a:cxnSpLocks/>
          </p:cNvCxnSpPr>
          <p:nvPr/>
        </p:nvCxnSpPr>
        <p:spPr>
          <a:xfrm flipV="1">
            <a:off x="6145123" y="3475845"/>
            <a:ext cx="825095" cy="269570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452B2A1-18E4-48C1-B562-236351065A4A}"/>
              </a:ext>
            </a:extLst>
          </p:cNvPr>
          <p:cNvSpPr txBox="1"/>
          <p:nvPr/>
        </p:nvSpPr>
        <p:spPr>
          <a:xfrm>
            <a:off x="946093" y="2974713"/>
            <a:ext cx="1343381" cy="404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Материальное поощрение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BC3B3A3-715C-452E-AA0D-FA05B8BCDA9E}"/>
              </a:ext>
            </a:extLst>
          </p:cNvPr>
          <p:cNvSpPr txBox="1"/>
          <p:nvPr/>
        </p:nvSpPr>
        <p:spPr>
          <a:xfrm>
            <a:off x="306970" y="4063118"/>
            <a:ext cx="1343381" cy="404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Интересен процесс НИРС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6B033D5-A387-4CDF-B783-B6CA333CD7AE}"/>
              </a:ext>
            </a:extLst>
          </p:cNvPr>
          <p:cNvSpPr txBox="1"/>
          <p:nvPr/>
        </p:nvSpPr>
        <p:spPr>
          <a:xfrm>
            <a:off x="2579444" y="3244695"/>
            <a:ext cx="1343381" cy="5599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Формы общественного признания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D8EAD3F3-C883-4D80-9C2D-C967BD16D7B2}"/>
              </a:ext>
            </a:extLst>
          </p:cNvPr>
          <p:cNvSpPr/>
          <p:nvPr/>
        </p:nvSpPr>
        <p:spPr>
          <a:xfrm>
            <a:off x="1345474" y="4583543"/>
            <a:ext cx="1343381" cy="439339"/>
          </a:xfrm>
          <a:prstGeom prst="rect">
            <a:avLst/>
          </a:prstGeom>
          <a:solidFill>
            <a:srgbClr val="0F553D"/>
          </a:solidFill>
          <a:ln>
            <a:solidFill>
              <a:srgbClr val="0F55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13"/>
              <a:t>Мотивация студентов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D6F36D97-AF20-4F9F-91C5-A14E7EC89567}"/>
              </a:ext>
            </a:extLst>
          </p:cNvPr>
          <p:cNvSpPr/>
          <p:nvPr/>
        </p:nvSpPr>
        <p:spPr>
          <a:xfrm>
            <a:off x="5878852" y="4549724"/>
            <a:ext cx="1343381" cy="439339"/>
          </a:xfrm>
          <a:prstGeom prst="rect">
            <a:avLst/>
          </a:prstGeom>
          <a:solidFill>
            <a:srgbClr val="0F553D"/>
          </a:solidFill>
          <a:ln>
            <a:solidFill>
              <a:srgbClr val="0F55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13"/>
              <a:t>Внешние факторы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A85B149-8DB5-4A4D-AB7E-F3DD0E418347}"/>
              </a:ext>
            </a:extLst>
          </p:cNvPr>
          <p:cNvSpPr txBox="1"/>
          <p:nvPr/>
        </p:nvSpPr>
        <p:spPr>
          <a:xfrm>
            <a:off x="7285081" y="3779747"/>
            <a:ext cx="1343381" cy="5599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Высокая загруженность в учебное время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80F8013-E52E-426E-9C10-19637FC88EA7}"/>
              </a:ext>
            </a:extLst>
          </p:cNvPr>
          <p:cNvSpPr txBox="1"/>
          <p:nvPr/>
        </p:nvSpPr>
        <p:spPr>
          <a:xfrm>
            <a:off x="5374822" y="2780457"/>
            <a:ext cx="1343381" cy="404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Семейные обстоятельства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51F0CB6-8D72-4929-A9B7-C787D8181B8D}"/>
              </a:ext>
            </a:extLst>
          </p:cNvPr>
          <p:cNvSpPr txBox="1"/>
          <p:nvPr/>
        </p:nvSpPr>
        <p:spPr>
          <a:xfrm>
            <a:off x="5176790" y="3498884"/>
            <a:ext cx="1343381" cy="5599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Низкая стипендия необходимость подработки</a:t>
            </a:r>
          </a:p>
        </p:txBody>
      </p: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049323D9-2A72-4977-8228-C4AEE77AAAC2}"/>
              </a:ext>
            </a:extLst>
          </p:cNvPr>
          <p:cNvCxnSpPr>
            <a:cxnSpLocks/>
          </p:cNvCxnSpPr>
          <p:nvPr/>
        </p:nvCxnSpPr>
        <p:spPr>
          <a:xfrm flipV="1">
            <a:off x="578757" y="2119013"/>
            <a:ext cx="212043" cy="408785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79CD3D6-5612-435B-B639-98F4557ADBE4}"/>
              </a:ext>
            </a:extLst>
          </p:cNvPr>
          <p:cNvSpPr txBox="1"/>
          <p:nvPr/>
        </p:nvSpPr>
        <p:spPr>
          <a:xfrm>
            <a:off x="95366" y="2532377"/>
            <a:ext cx="1343381" cy="248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Изменение </a:t>
            </a:r>
            <a:r>
              <a:rPr lang="en-US" sz="1013"/>
              <a:t>KPI</a:t>
            </a:r>
            <a:endParaRPr lang="ru-RU" sz="1013"/>
          </a:p>
        </p:txBody>
      </p: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6417F155-088F-4B55-9C93-1421F23DD074}"/>
              </a:ext>
            </a:extLst>
          </p:cNvPr>
          <p:cNvCxnSpPr>
            <a:cxnSpLocks/>
          </p:cNvCxnSpPr>
          <p:nvPr/>
        </p:nvCxnSpPr>
        <p:spPr>
          <a:xfrm flipV="1">
            <a:off x="1481762" y="3731156"/>
            <a:ext cx="852683" cy="14259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B849575-5EEE-4ED5-9700-9EA26C808569}"/>
              </a:ext>
            </a:extLst>
          </p:cNvPr>
          <p:cNvSpPr txBox="1"/>
          <p:nvPr/>
        </p:nvSpPr>
        <p:spPr>
          <a:xfrm>
            <a:off x="172051" y="3506866"/>
            <a:ext cx="1343381" cy="404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Оплата участия в конференциях</a:t>
            </a:r>
          </a:p>
        </p:txBody>
      </p: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611B6FAE-411A-40C2-A064-18934604E272}"/>
              </a:ext>
            </a:extLst>
          </p:cNvPr>
          <p:cNvCxnSpPr>
            <a:cxnSpLocks/>
          </p:cNvCxnSpPr>
          <p:nvPr/>
        </p:nvCxnSpPr>
        <p:spPr>
          <a:xfrm flipH="1">
            <a:off x="2131574" y="4295812"/>
            <a:ext cx="581576" cy="16032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5560A91-C133-462C-B1F1-9692D51C32A1}"/>
              </a:ext>
            </a:extLst>
          </p:cNvPr>
          <p:cNvSpPr txBox="1"/>
          <p:nvPr/>
        </p:nvSpPr>
        <p:spPr>
          <a:xfrm>
            <a:off x="2753116" y="4114590"/>
            <a:ext cx="1343381" cy="404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Академическая мобильность</a:t>
            </a:r>
          </a:p>
        </p:txBody>
      </p: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0E915D83-FD66-43AF-A56C-46C963789BD1}"/>
              </a:ext>
            </a:extLst>
          </p:cNvPr>
          <p:cNvCxnSpPr>
            <a:cxnSpLocks/>
          </p:cNvCxnSpPr>
          <p:nvPr/>
        </p:nvCxnSpPr>
        <p:spPr>
          <a:xfrm flipV="1">
            <a:off x="4535709" y="2614577"/>
            <a:ext cx="825103" cy="2098475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90D3D942-BEBB-4030-96EC-A1AABF7F5311}"/>
              </a:ext>
            </a:extLst>
          </p:cNvPr>
          <p:cNvSpPr/>
          <p:nvPr/>
        </p:nvSpPr>
        <p:spPr>
          <a:xfrm>
            <a:off x="4072614" y="4588710"/>
            <a:ext cx="1343381" cy="439339"/>
          </a:xfrm>
          <a:prstGeom prst="rect">
            <a:avLst/>
          </a:prstGeom>
          <a:solidFill>
            <a:srgbClr val="0F553D"/>
          </a:solidFill>
          <a:ln>
            <a:solidFill>
              <a:srgbClr val="0F553D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13"/>
              <a:t>Квалификация студентов</a:t>
            </a:r>
          </a:p>
        </p:txBody>
      </p: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1A106917-9248-4127-A5D7-B2557D589C4E}"/>
              </a:ext>
            </a:extLst>
          </p:cNvPr>
          <p:cNvCxnSpPr>
            <a:cxnSpLocks/>
          </p:cNvCxnSpPr>
          <p:nvPr/>
        </p:nvCxnSpPr>
        <p:spPr>
          <a:xfrm flipV="1">
            <a:off x="4650439" y="3002018"/>
            <a:ext cx="555414" cy="154214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BDEEDB6D-151B-489F-806A-1E6497A5AE5F}"/>
              </a:ext>
            </a:extLst>
          </p:cNvPr>
          <p:cNvSpPr txBox="1"/>
          <p:nvPr/>
        </p:nvSpPr>
        <p:spPr>
          <a:xfrm>
            <a:off x="3978748" y="3111688"/>
            <a:ext cx="1343381" cy="404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Школа молодого ученого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CAC8129-686B-4CEC-B7E3-B906ACEB310C}"/>
              </a:ext>
            </a:extLst>
          </p:cNvPr>
          <p:cNvSpPr txBox="1"/>
          <p:nvPr/>
        </p:nvSpPr>
        <p:spPr>
          <a:xfrm>
            <a:off x="3931899" y="3772571"/>
            <a:ext cx="775277" cy="248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13"/>
              <a:t>Науч. Рук.</a:t>
            </a:r>
          </a:p>
        </p:txBody>
      </p: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3A57072B-A319-4DF6-BA75-C98AF216A713}"/>
              </a:ext>
            </a:extLst>
          </p:cNvPr>
          <p:cNvCxnSpPr>
            <a:cxnSpLocks/>
          </p:cNvCxnSpPr>
          <p:nvPr/>
        </p:nvCxnSpPr>
        <p:spPr>
          <a:xfrm flipV="1">
            <a:off x="4411880" y="3643353"/>
            <a:ext cx="555414" cy="154214"/>
          </a:xfrm>
          <a:prstGeom prst="straightConnector1">
            <a:avLst/>
          </a:prstGeom>
          <a:ln>
            <a:solidFill>
              <a:srgbClr val="0F553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97B9FD0-ADA6-EF6A-F886-8E9B62C9C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5303-94C5-43FE-BAB4-A781B4CA3F9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880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EE801B6-1746-3790-07E4-3E82AA6CA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6"/>
          <a:stretch/>
        </p:blipFill>
        <p:spPr bwMode="auto">
          <a:xfrm>
            <a:off x="151523" y="1835438"/>
            <a:ext cx="1141142" cy="127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D5B6C32A-4029-7C2C-BA4E-273B5AEE1A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0213478"/>
              </p:ext>
            </p:extLst>
          </p:nvPr>
        </p:nvGraphicFramePr>
        <p:xfrm>
          <a:off x="497210" y="440471"/>
          <a:ext cx="6096000" cy="3155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вал 3">
            <a:extLst>
              <a:ext uri="{FF2B5EF4-FFF2-40B4-BE49-F238E27FC236}">
                <a16:creationId xmlns:a16="http://schemas.microsoft.com/office/drawing/2014/main" id="{C8668BE9-5DB7-13DA-6C96-A6446C708266}"/>
              </a:ext>
            </a:extLst>
          </p:cNvPr>
          <p:cNvSpPr/>
          <p:nvPr/>
        </p:nvSpPr>
        <p:spPr>
          <a:xfrm>
            <a:off x="6180614" y="621833"/>
            <a:ext cx="2241524" cy="7805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НИР и ОКР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F5092FBC-ED02-F023-BD6D-D76390582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47" b="89791" l="10000" r="99375">
                        <a14:foregroundMark x1="83500" y1="11636" x2="85000" y2="2195"/>
                        <a14:foregroundMark x1="85000" y1="2195" x2="94875" y2="7794"/>
                        <a14:foregroundMark x1="94875" y1="7794" x2="90875" y2="14709"/>
                        <a14:foregroundMark x1="82500" y1="1647" x2="94500" y2="1647"/>
                        <a14:foregroundMark x1="94500" y1="1647" x2="99375" y2="6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6781">
            <a:off x="449446" y="397099"/>
            <a:ext cx="2130134" cy="242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AABF993D-CF07-D301-AB94-6601EC5E225D}"/>
              </a:ext>
            </a:extLst>
          </p:cNvPr>
          <p:cNvSpPr/>
          <p:nvPr/>
        </p:nvSpPr>
        <p:spPr>
          <a:xfrm>
            <a:off x="2531817" y="385292"/>
            <a:ext cx="1516566" cy="7805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ОНИРС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72E0A7-331B-FAC1-D4E5-B1C88E448B0D}"/>
              </a:ext>
            </a:extLst>
          </p:cNvPr>
          <p:cNvSpPr txBox="1"/>
          <p:nvPr/>
        </p:nvSpPr>
        <p:spPr>
          <a:xfrm>
            <a:off x="3419106" y="2361067"/>
            <a:ext cx="572489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b="1" dirty="0"/>
              <a:t>Цель: создать максимально комфортную среду для студентов, которые реализуют себя в науке.</a:t>
            </a:r>
          </a:p>
          <a:p>
            <a:endParaRPr lang="ru-RU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FF8714-1C28-6B42-98AF-D4440CA49495}"/>
              </a:ext>
            </a:extLst>
          </p:cNvPr>
          <p:cNvSpPr txBox="1"/>
          <p:nvPr/>
        </p:nvSpPr>
        <p:spPr>
          <a:xfrm>
            <a:off x="2356496" y="2920774"/>
            <a:ext cx="67875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Задачи ОНИРС: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Привлечение студентов к участию в научно-исследовательской деятельности;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Увеличение количества студенческих разработок;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Содействие получению результатов научно-исследовательской деятельности студентов в виде публикаций и докладов;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Организация, проведение и сопровождение конференций, конкурсов, стипендий, форумов;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Координация научной деятельности студентов, предоставление им информационной и организационно-методической поддержки;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Сбор, накопление, систематизация информации научно-образовательного, инновационного и практического характеров.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152A5-1E08-A8AB-D8CD-C0C836D1B11C}"/>
              </a:ext>
            </a:extLst>
          </p:cNvPr>
          <p:cNvSpPr txBox="1"/>
          <p:nvPr/>
        </p:nvSpPr>
        <p:spPr>
          <a:xfrm>
            <a:off x="1891067" y="11236"/>
            <a:ext cx="581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Отдел научно-исследовательской работы студентов</a:t>
            </a: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46A5BC-B2F3-B591-B995-44DEDA93923B}"/>
              </a:ext>
            </a:extLst>
          </p:cNvPr>
          <p:cNvSpPr txBox="1"/>
          <p:nvPr/>
        </p:nvSpPr>
        <p:spPr>
          <a:xfrm>
            <a:off x="8593874" y="252762"/>
            <a:ext cx="3419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0291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267D8E-7895-F22D-31DA-DD3F7D8F1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70" y="89210"/>
            <a:ext cx="4034060" cy="107051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B171B22-7167-85B2-DB9C-796638E9D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87" y="3713376"/>
            <a:ext cx="1708694" cy="113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6C436F-8ED7-CF59-C88D-F6A5E79D6C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65"/>
          <a:stretch/>
        </p:blipFill>
        <p:spPr>
          <a:xfrm>
            <a:off x="4916502" y="3732579"/>
            <a:ext cx="1804299" cy="677175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964FA11-0D4D-17C2-CEF0-ACEDD3825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8"/>
          <a:stretch/>
        </p:blipFill>
        <p:spPr bwMode="auto">
          <a:xfrm>
            <a:off x="3557936" y="4219323"/>
            <a:ext cx="2028128" cy="9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A8ACC6F1-B0FF-0694-45BD-F93B6B0516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3612532"/>
              </p:ext>
            </p:extLst>
          </p:nvPr>
        </p:nvGraphicFramePr>
        <p:xfrm>
          <a:off x="402094" y="739697"/>
          <a:ext cx="8339812" cy="3664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5C2F71F3-2381-E47D-42F8-5A946E1640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4163639"/>
              </p:ext>
            </p:extLst>
          </p:nvPr>
        </p:nvGraphicFramePr>
        <p:xfrm>
          <a:off x="6767440" y="567860"/>
          <a:ext cx="2033936" cy="2366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42523679-3066-0B5F-8D13-633D8D7C0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1833681"/>
              </p:ext>
            </p:extLst>
          </p:nvPr>
        </p:nvGraphicFramePr>
        <p:xfrm>
          <a:off x="5936763" y="3235209"/>
          <a:ext cx="3268717" cy="2337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5F6CA6-FAB7-055C-D895-FFA6BE73867E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4383" t="735" r="58329" b="78452"/>
          <a:stretch/>
        </p:blipFill>
        <p:spPr>
          <a:xfrm>
            <a:off x="106397" y="566979"/>
            <a:ext cx="567438" cy="5321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F6F995-699A-7B81-B7C3-35F44AFF91AB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4383" t="28716" r="57438" b="56021"/>
          <a:stretch/>
        </p:blipFill>
        <p:spPr>
          <a:xfrm>
            <a:off x="76704" y="121294"/>
            <a:ext cx="626824" cy="4099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56EB5C-76F9-6E81-8F7F-0B73E0AC04B0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4863" t="50000" r="57849" b="29187"/>
          <a:stretch/>
        </p:blipFill>
        <p:spPr>
          <a:xfrm>
            <a:off x="598219" y="65804"/>
            <a:ext cx="567438" cy="5321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046AF61-3822-41C5-6C6C-33BCD10845AB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4893" t="74693" r="57819" b="4494"/>
          <a:stretch/>
        </p:blipFill>
        <p:spPr>
          <a:xfrm rot="5400000">
            <a:off x="1152273" y="79254"/>
            <a:ext cx="567438" cy="5321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 позе, человек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8842D30D-DE92-BC63-F530-7DDC41E8C91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6" r="17955"/>
          <a:stretch/>
        </p:blipFill>
        <p:spPr>
          <a:xfrm>
            <a:off x="692817" y="769741"/>
            <a:ext cx="1843170" cy="147903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человек, в поз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9A3AD168-BA10-0BE2-C145-6A32190F2F4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18"/>
          <a:stretch/>
        </p:blipFill>
        <p:spPr>
          <a:xfrm>
            <a:off x="106397" y="1664403"/>
            <a:ext cx="1833182" cy="991990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9FBFA80F-667F-CEC9-45B0-5828A3CB0B7E}"/>
              </a:ext>
            </a:extLst>
          </p:cNvPr>
          <p:cNvSpPr txBox="1"/>
          <p:nvPr/>
        </p:nvSpPr>
        <p:spPr>
          <a:xfrm>
            <a:off x="1112520" y="1341120"/>
            <a:ext cx="5004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СНО</a:t>
            </a:r>
          </a:p>
          <a:p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5580626-EE7B-BDF6-92A8-100A98042CD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73579"/>
          <a:stretch/>
        </p:blipFill>
        <p:spPr>
          <a:xfrm>
            <a:off x="258599" y="2911812"/>
            <a:ext cx="2545548" cy="3629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B64FC2-136E-8610-2693-CB948C50FBF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42108" b="411"/>
          <a:stretch/>
        </p:blipFill>
        <p:spPr>
          <a:xfrm rot="10800000" flipH="1" flipV="1">
            <a:off x="256293" y="3269307"/>
            <a:ext cx="2545551" cy="7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76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B8E81-3669-FF68-F9BD-FF6C82217A1F}"/>
              </a:ext>
            </a:extLst>
          </p:cNvPr>
          <p:cNvSpPr txBox="1"/>
          <p:nvPr/>
        </p:nvSpPr>
        <p:spPr>
          <a:xfrm>
            <a:off x="417193" y="543796"/>
            <a:ext cx="8143932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Школа молодого ученого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E9F432-5954-AFB4-D6D3-9A572A662722}"/>
              </a:ext>
            </a:extLst>
          </p:cNvPr>
          <p:cNvSpPr txBox="1"/>
          <p:nvPr/>
        </p:nvSpPr>
        <p:spPr>
          <a:xfrm>
            <a:off x="144994" y="1087533"/>
            <a:ext cx="858181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Проект, направленный на поддержку студентов, желающих заниматься научно-исследовательской деятельностью, публиковать тезисы и статьи в научных изданиях, а также улучшить свои навыки устных выступлений.</a:t>
            </a:r>
          </a:p>
          <a:p>
            <a:endParaRPr lang="ru-RU" sz="1800" b="1" dirty="0">
              <a:solidFill>
                <a:srgbClr val="000000"/>
              </a:solidFill>
              <a:latin typeface="-apple-system"/>
            </a:endParaRPr>
          </a:p>
          <a:p>
            <a:r>
              <a:rPr lang="ru-RU" sz="1800" dirty="0"/>
              <a:t>Правила публичных выступлений</a:t>
            </a:r>
            <a:r>
              <a:rPr lang="ru-RU" sz="1800"/>
              <a:t>;</a:t>
            </a:r>
            <a:endParaRPr lang="ru-RU" sz="1800" dirty="0"/>
          </a:p>
          <a:p>
            <a:r>
              <a:rPr lang="ru-RU" sz="1800" dirty="0"/>
              <a:t>Поиск журналов для публикаций</a:t>
            </a:r>
            <a:r>
              <a:rPr lang="ru-RU" sz="1800"/>
              <a:t>;</a:t>
            </a:r>
            <a:endParaRPr lang="ru-RU" sz="1800" dirty="0"/>
          </a:p>
          <a:p>
            <a:r>
              <a:rPr lang="ru-RU" sz="1800" dirty="0"/>
              <a:t>Правила написания научных публикаций</a:t>
            </a:r>
            <a:r>
              <a:rPr lang="ru-RU" sz="1800"/>
              <a:t>;</a:t>
            </a:r>
            <a:endParaRPr lang="ru-RU" sz="1800" dirty="0"/>
          </a:p>
          <a:p>
            <a:r>
              <a:rPr lang="ru-RU" sz="1800" dirty="0"/>
              <a:t>Английский для ученых</a:t>
            </a:r>
            <a:r>
              <a:rPr lang="ru-RU" sz="1800"/>
              <a:t>;</a:t>
            </a:r>
            <a:endParaRPr lang="ru-RU" sz="1800" dirty="0"/>
          </a:p>
          <a:p>
            <a:r>
              <a:rPr lang="ru-RU" sz="1800" dirty="0"/>
              <a:t>Научная этика</a:t>
            </a:r>
            <a:r>
              <a:rPr lang="ru-RU" sz="1800"/>
              <a:t>.</a:t>
            </a:r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F608C1-BE59-33DF-92AD-6AA40A3B3285}"/>
              </a:ext>
            </a:extLst>
          </p:cNvPr>
          <p:cNvSpPr txBox="1"/>
          <p:nvPr/>
        </p:nvSpPr>
        <p:spPr>
          <a:xfrm>
            <a:off x="1387671" y="4476595"/>
            <a:ext cx="719488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>
                <a:solidFill>
                  <a:srgbClr val="FF0000"/>
                </a:solidFill>
              </a:rPr>
              <a:t>В рамках школы все обучающиеся готовят публикации.</a:t>
            </a:r>
          </a:p>
          <a:p>
            <a:r>
              <a:rPr lang="ru-RU">
                <a:solidFill>
                  <a:srgbClr val="FF0000"/>
                </a:solidFill>
              </a:rPr>
              <a:t>Лучшие работы направляются в журналы и на выездные конференции мирового уровня.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D60B1F-797F-1B6F-ACE2-ED9C2ABD949C}"/>
              </a:ext>
            </a:extLst>
          </p:cNvPr>
          <p:cNvSpPr txBox="1"/>
          <p:nvPr/>
        </p:nvSpPr>
        <p:spPr>
          <a:xfrm>
            <a:off x="274347" y="66743"/>
            <a:ext cx="8429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Привлечение студентов к участию в научно-исследовательской деятельности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3001C9-8922-CA43-51AE-5ABBAD0A77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8"/>
          <a:stretch/>
        </p:blipFill>
        <p:spPr>
          <a:xfrm flipV="1">
            <a:off x="5356831" y="1731600"/>
            <a:ext cx="3369976" cy="13484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ED517D-E4B6-99B7-A0B0-FBEFFE9E1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489159" y="3049540"/>
            <a:ext cx="2680355" cy="13491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072092-58E9-87DB-9E06-CAA41AAAD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32582" y="1999846"/>
            <a:ext cx="2870843" cy="2148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530BA1-18C6-0DE2-B8F5-6E0BD274D934}"/>
              </a:ext>
            </a:extLst>
          </p:cNvPr>
          <p:cNvSpPr txBox="1"/>
          <p:nvPr/>
        </p:nvSpPr>
        <p:spPr>
          <a:xfrm>
            <a:off x="8593874" y="230459"/>
            <a:ext cx="3419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42403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A6D6F193-66B6-4BEC-986C-6B0C3FCF51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6656031"/>
              </p:ext>
            </p:extLst>
          </p:nvPr>
        </p:nvGraphicFramePr>
        <p:xfrm>
          <a:off x="333153" y="335973"/>
          <a:ext cx="3252573" cy="2235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1ADE0FD9-D060-EA87-83EB-D1142D2EDC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648912"/>
              </p:ext>
            </p:extLst>
          </p:nvPr>
        </p:nvGraphicFramePr>
        <p:xfrm>
          <a:off x="386471" y="2648437"/>
          <a:ext cx="3370368" cy="2072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8" name="Диаграмма 7">
                <a:extLst>
                  <a:ext uri="{FF2B5EF4-FFF2-40B4-BE49-F238E27FC236}">
                    <a16:creationId xmlns:a16="http://schemas.microsoft.com/office/drawing/2014/main" id="{C259869F-8B8A-5DA7-F5F1-37F490A8F4F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69528103"/>
                  </p:ext>
                </p:extLst>
              </p:nvPr>
            </p:nvGraphicFramePr>
            <p:xfrm>
              <a:off x="4383272" y="2713318"/>
              <a:ext cx="4305300" cy="194552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8" name="Диаграмма 7">
                <a:extLst>
                  <a:ext uri="{FF2B5EF4-FFF2-40B4-BE49-F238E27FC236}">
                    <a16:creationId xmlns:a16="http://schemas.microsoft.com/office/drawing/2014/main" id="{C259869F-8B8A-5DA7-F5F1-37F490A8F4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3272" y="2713318"/>
                <a:ext cx="4305300" cy="1945529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9F310D0-40A6-76A6-8B5A-AE6DA879481E}"/>
              </a:ext>
            </a:extLst>
          </p:cNvPr>
          <p:cNvSpPr txBox="1"/>
          <p:nvPr/>
        </p:nvSpPr>
        <p:spPr>
          <a:xfrm rot="16200000">
            <a:off x="-218417" y="1449377"/>
            <a:ext cx="9019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Студенты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1108E-5EDC-49EB-C4F8-C267FEBC688D}"/>
              </a:ext>
            </a:extLst>
          </p:cNvPr>
          <p:cNvSpPr txBox="1"/>
          <p:nvPr/>
        </p:nvSpPr>
        <p:spPr>
          <a:xfrm rot="16200000">
            <a:off x="-593453" y="3678925"/>
            <a:ext cx="16520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Совокупный НИРС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21750D-34CD-9A8E-84BD-2694DF1F54C3}"/>
              </a:ext>
            </a:extLst>
          </p:cNvPr>
          <p:cNvSpPr txBox="1"/>
          <p:nvPr/>
        </p:nvSpPr>
        <p:spPr>
          <a:xfrm rot="16200000">
            <a:off x="3789100" y="3678924"/>
            <a:ext cx="8805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Кафедры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BFEA1-9151-5575-7E6B-C933ACE33C91}"/>
              </a:ext>
            </a:extLst>
          </p:cNvPr>
          <p:cNvSpPr txBox="1"/>
          <p:nvPr/>
        </p:nvSpPr>
        <p:spPr>
          <a:xfrm>
            <a:off x="3310510" y="-31135"/>
            <a:ext cx="2145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Проблематика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906ED2-46EC-B8C0-96C1-A52636990F72}"/>
              </a:ext>
            </a:extLst>
          </p:cNvPr>
          <p:cNvSpPr txBox="1"/>
          <p:nvPr/>
        </p:nvSpPr>
        <p:spPr>
          <a:xfrm>
            <a:off x="8593874" y="252762"/>
            <a:ext cx="3419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3</a:t>
            </a: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0C82B0-7DA9-E0D8-C475-3AF8B7926B7A}"/>
              </a:ext>
            </a:extLst>
          </p:cNvPr>
          <p:cNvSpPr/>
          <p:nvPr/>
        </p:nvSpPr>
        <p:spPr>
          <a:xfrm>
            <a:off x="3942893" y="507003"/>
            <a:ext cx="131566" cy="17851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FF345B8-E4B0-5090-4453-6F4501353647}"/>
              </a:ext>
            </a:extLst>
          </p:cNvPr>
          <p:cNvCxnSpPr>
            <a:cxnSpLocks/>
          </p:cNvCxnSpPr>
          <p:nvPr/>
        </p:nvCxnSpPr>
        <p:spPr>
          <a:xfrm flipV="1">
            <a:off x="3248722" y="552844"/>
            <a:ext cx="694171" cy="525107"/>
          </a:xfrm>
          <a:prstGeom prst="straightConnector1">
            <a:avLst/>
          </a:prstGeom>
          <a:ln w="38100">
            <a:tailEnd type="triangle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6EDFA3B-E4A0-1CF3-3B43-86965532F848}"/>
              </a:ext>
            </a:extLst>
          </p:cNvPr>
          <p:cNvSpPr txBox="1"/>
          <p:nvPr/>
        </p:nvSpPr>
        <p:spPr>
          <a:xfrm>
            <a:off x="3744865" y="2283684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/>
              <a:t>2023</a:t>
            </a:r>
            <a:endParaRPr lang="ru-RU"/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278E2500-7952-2F20-A496-8700BA9095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4048241"/>
              </p:ext>
            </p:extLst>
          </p:nvPr>
        </p:nvGraphicFramePr>
        <p:xfrm>
          <a:off x="4706804" y="668629"/>
          <a:ext cx="3981768" cy="1945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82379A7-B1FB-E6D0-11FD-A8FD8A0CC2CE}"/>
              </a:ext>
            </a:extLst>
          </p:cNvPr>
          <p:cNvSpPr txBox="1"/>
          <p:nvPr/>
        </p:nvSpPr>
        <p:spPr>
          <a:xfrm>
            <a:off x="6804163" y="2104528"/>
            <a:ext cx="2088817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>
                <a:solidFill>
                  <a:schemeClr val="tx1">
                    <a:lumMod val="65000"/>
                    <a:lumOff val="35000"/>
                  </a:schemeClr>
                </a:solidFill>
              </a:rPr>
              <a:t>Из них поступили в аспирантуру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19B022-30FD-BCD5-BC93-62363F3DCEB2}"/>
              </a:ext>
            </a:extLst>
          </p:cNvPr>
          <p:cNvSpPr txBox="1"/>
          <p:nvPr/>
        </p:nvSpPr>
        <p:spPr>
          <a:xfrm>
            <a:off x="6820832" y="2317834"/>
            <a:ext cx="2088817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>
                <a:solidFill>
                  <a:schemeClr val="tx1">
                    <a:lumMod val="65000"/>
                    <a:lumOff val="35000"/>
                  </a:schemeClr>
                </a:solidFill>
              </a:rPr>
              <a:t>Из них поступили в аспирантуру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B6FE5DF-995B-0073-1776-963E85EA201D}"/>
              </a:ext>
            </a:extLst>
          </p:cNvPr>
          <p:cNvSpPr/>
          <p:nvPr/>
        </p:nvSpPr>
        <p:spPr>
          <a:xfrm>
            <a:off x="6393906" y="2176266"/>
            <a:ext cx="280738" cy="115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DEC5A2-D85D-714A-58C5-F8D2CF9277B1}"/>
              </a:ext>
            </a:extLst>
          </p:cNvPr>
          <p:cNvSpPr txBox="1"/>
          <p:nvPr/>
        </p:nvSpPr>
        <p:spPr>
          <a:xfrm>
            <a:off x="6317811" y="2124344"/>
            <a:ext cx="4917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>
                <a:solidFill>
                  <a:schemeClr val="tx1">
                    <a:lumMod val="65000"/>
                    <a:lumOff val="35000"/>
                  </a:schemeClr>
                </a:solidFill>
              </a:rPr>
              <a:t>2019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8E5D762-45BB-AC62-D9BC-E189618BE6D1}"/>
              </a:ext>
            </a:extLst>
          </p:cNvPr>
          <p:cNvSpPr/>
          <p:nvPr/>
        </p:nvSpPr>
        <p:spPr>
          <a:xfrm>
            <a:off x="6418261" y="2371698"/>
            <a:ext cx="280738" cy="115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080234-870B-73AF-D9F7-A400E8D62834}"/>
              </a:ext>
            </a:extLst>
          </p:cNvPr>
          <p:cNvSpPr txBox="1"/>
          <p:nvPr/>
        </p:nvSpPr>
        <p:spPr>
          <a:xfrm>
            <a:off x="6323431" y="2344096"/>
            <a:ext cx="4917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>
                <a:solidFill>
                  <a:schemeClr val="tx1">
                    <a:lumMod val="65000"/>
                    <a:lumOff val="35000"/>
                  </a:schemeClr>
                </a:solidFill>
              </a:rPr>
              <a:t>2020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44E798-9672-BEA9-CB82-9BEA5E9D28F4}"/>
              </a:ext>
            </a:extLst>
          </p:cNvPr>
          <p:cNvSpPr txBox="1"/>
          <p:nvPr/>
        </p:nvSpPr>
        <p:spPr>
          <a:xfrm>
            <a:off x="3737902" y="2509046"/>
            <a:ext cx="12907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/>
              <a:t>*К 2025 каждый 3й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64D490-ADE7-E668-602E-595ACBD4A5DE}"/>
              </a:ext>
            </a:extLst>
          </p:cNvPr>
          <p:cNvSpPr txBox="1"/>
          <p:nvPr/>
        </p:nvSpPr>
        <p:spPr>
          <a:xfrm rot="16200000">
            <a:off x="3919903" y="1190503"/>
            <a:ext cx="12019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Победители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055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3DA54B-0680-D0CD-B999-D9CB3E019E7C}"/>
              </a:ext>
            </a:extLst>
          </p:cNvPr>
          <p:cNvSpPr txBox="1"/>
          <p:nvPr/>
        </p:nvSpPr>
        <p:spPr>
          <a:xfrm>
            <a:off x="242888" y="212081"/>
            <a:ext cx="8429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Привлечение студентов к участию в научно-исследовательской деятельности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51B512-14D8-952B-900A-6BF56B008FD3}"/>
              </a:ext>
            </a:extLst>
          </p:cNvPr>
          <p:cNvSpPr txBox="1"/>
          <p:nvPr/>
        </p:nvSpPr>
        <p:spPr>
          <a:xfrm>
            <a:off x="406068" y="930615"/>
            <a:ext cx="2927682" cy="160043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indent="85725" algn="just">
              <a:buBlip>
                <a:blip r:embed="rId2"/>
              </a:buBlip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Выигран грант 2 900 000 р.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85725" algn="just">
              <a:buBlip>
                <a:blip r:embed="rId2"/>
              </a:buBlip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Выбраны председатели СНО на каждом факультете. Часть из них уже проходит онлайн обучение, участвуют в форумах, представляют на них НГТУ.</a:t>
            </a:r>
          </a:p>
          <a:p>
            <a:pPr indent="85725" algn="just">
              <a:buBlip>
                <a:blip r:embed="rId2"/>
              </a:buBlip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Конкурс ежегодный!!!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5F0FAF-ED63-96B1-85D5-AC6B1C456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44" y="2838539"/>
            <a:ext cx="2518227" cy="188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5173EF5-2AFA-7B84-CBAA-4180FD87C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5425" r="5825" b="5883"/>
          <a:stretch/>
        </p:blipFill>
        <p:spPr bwMode="auto">
          <a:xfrm>
            <a:off x="406068" y="2706028"/>
            <a:ext cx="1982931" cy="202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C0AF74-5802-0125-584F-72B4ED89BBEB}"/>
              </a:ext>
            </a:extLst>
          </p:cNvPr>
          <p:cNvSpPr txBox="1"/>
          <p:nvPr/>
        </p:nvSpPr>
        <p:spPr>
          <a:xfrm>
            <a:off x="489347" y="2506718"/>
            <a:ext cx="17859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Подробнее про СНО:</a:t>
            </a:r>
            <a:endParaRPr lang="ru-RU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82BD677-7255-9C05-AE2D-4EEED0B6F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03" y="1207615"/>
            <a:ext cx="1586568" cy="64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3B777F-4921-C353-22E4-036FA0C2D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2716" y="590224"/>
            <a:ext cx="3799833" cy="43904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2B0DD55-F8EC-48C2-921A-2E3F1BFCC4B7}"/>
              </a:ext>
            </a:extLst>
          </p:cNvPr>
          <p:cNvSpPr/>
          <p:nvPr/>
        </p:nvSpPr>
        <p:spPr>
          <a:xfrm>
            <a:off x="6918567" y="1870633"/>
            <a:ext cx="2136242" cy="1424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9" name="Рисунок 8" descr="Изображение выглядит как текст, внутренний, потоло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30157999-859B-9FF6-D75B-D1749F01BD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137" y="1601751"/>
            <a:ext cx="2518228" cy="188867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730A51-D5C6-223E-DF19-35AEF8EBD1BC}"/>
              </a:ext>
            </a:extLst>
          </p:cNvPr>
          <p:cNvSpPr/>
          <p:nvPr/>
        </p:nvSpPr>
        <p:spPr>
          <a:xfrm>
            <a:off x="6950927" y="3828585"/>
            <a:ext cx="2081561" cy="1152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8F0C912-557D-DB9E-4D86-E422316FE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590" y="3232304"/>
            <a:ext cx="2400832" cy="15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C859097-A87B-1CB7-6201-87448CA22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25" y="2327055"/>
            <a:ext cx="1914963" cy="222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D64306-0E12-3889-723E-0AD5BEED2EDD}"/>
              </a:ext>
            </a:extLst>
          </p:cNvPr>
          <p:cNvSpPr txBox="1"/>
          <p:nvPr/>
        </p:nvSpPr>
        <p:spPr>
          <a:xfrm>
            <a:off x="8593874" y="252762"/>
            <a:ext cx="3419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87908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154A018D-AA6A-DBC4-3A10-77E2E870F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819819"/>
              </p:ext>
            </p:extLst>
          </p:nvPr>
        </p:nvGraphicFramePr>
        <p:xfrm>
          <a:off x="153511" y="473512"/>
          <a:ext cx="8836977" cy="4322109"/>
        </p:xfrm>
        <a:graphic>
          <a:graphicData uri="http://schemas.openxmlformats.org/drawingml/2006/table">
            <a:tbl>
              <a:tblPr/>
              <a:tblGrid>
                <a:gridCol w="3095211">
                  <a:extLst>
                    <a:ext uri="{9D8B030D-6E8A-4147-A177-3AD203B41FA5}">
                      <a16:colId xmlns:a16="http://schemas.microsoft.com/office/drawing/2014/main" val="3045114144"/>
                    </a:ext>
                  </a:extLst>
                </a:gridCol>
                <a:gridCol w="1015137">
                  <a:extLst>
                    <a:ext uri="{9D8B030D-6E8A-4147-A177-3AD203B41FA5}">
                      <a16:colId xmlns:a16="http://schemas.microsoft.com/office/drawing/2014/main" val="1385328640"/>
                    </a:ext>
                  </a:extLst>
                </a:gridCol>
                <a:gridCol w="722820">
                  <a:extLst>
                    <a:ext uri="{9D8B030D-6E8A-4147-A177-3AD203B41FA5}">
                      <a16:colId xmlns:a16="http://schemas.microsoft.com/office/drawing/2014/main" val="3371993499"/>
                    </a:ext>
                  </a:extLst>
                </a:gridCol>
                <a:gridCol w="751685">
                  <a:extLst>
                    <a:ext uri="{9D8B030D-6E8A-4147-A177-3AD203B41FA5}">
                      <a16:colId xmlns:a16="http://schemas.microsoft.com/office/drawing/2014/main" val="3178471144"/>
                    </a:ext>
                  </a:extLst>
                </a:gridCol>
                <a:gridCol w="541412">
                  <a:extLst>
                    <a:ext uri="{9D8B030D-6E8A-4147-A177-3AD203B41FA5}">
                      <a16:colId xmlns:a16="http://schemas.microsoft.com/office/drawing/2014/main" val="590522688"/>
                    </a:ext>
                  </a:extLst>
                </a:gridCol>
                <a:gridCol w="769457">
                  <a:extLst>
                    <a:ext uri="{9D8B030D-6E8A-4147-A177-3AD203B41FA5}">
                      <a16:colId xmlns:a16="http://schemas.microsoft.com/office/drawing/2014/main" val="1235628331"/>
                    </a:ext>
                  </a:extLst>
                </a:gridCol>
                <a:gridCol w="655434">
                  <a:extLst>
                    <a:ext uri="{9D8B030D-6E8A-4147-A177-3AD203B41FA5}">
                      <a16:colId xmlns:a16="http://schemas.microsoft.com/office/drawing/2014/main" val="3371900218"/>
                    </a:ext>
                  </a:extLst>
                </a:gridCol>
                <a:gridCol w="655434">
                  <a:extLst>
                    <a:ext uri="{9D8B030D-6E8A-4147-A177-3AD203B41FA5}">
                      <a16:colId xmlns:a16="http://schemas.microsoft.com/office/drawing/2014/main" val="53467971"/>
                    </a:ext>
                  </a:extLst>
                </a:gridCol>
                <a:gridCol w="630387">
                  <a:extLst>
                    <a:ext uri="{9D8B030D-6E8A-4147-A177-3AD203B41FA5}">
                      <a16:colId xmlns:a16="http://schemas.microsoft.com/office/drawing/2014/main" val="1797986731"/>
                    </a:ext>
                  </a:extLst>
                </a:gridCol>
              </a:tblGrid>
              <a:tr h="19190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май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июнь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июль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август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сентябрь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октябрь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ноябрь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декабрь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3473210"/>
                  </a:ext>
                </a:extLst>
              </a:tr>
              <a:tr h="19190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tem" panose="020B0503020203020204" pitchFamily="34" charset="-52"/>
                          <a:ea typeface="Stem" panose="020B0503020203020204" pitchFamily="34" charset="-52"/>
                        </a:rPr>
                        <a:t>Формирование СНО НГТУ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Председатели факультетов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Формирование команды факультета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Организация работы на факультете: мероприятия, информирование, поддержка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760988"/>
                  </a:ext>
                </a:extLst>
              </a:tr>
              <a:tr h="5598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tem" panose="020B0503020203020204" pitchFamily="34" charset="-52"/>
                          <a:ea typeface="Stem" panose="020B0503020203020204" pitchFamily="34" charset="-52"/>
                        </a:rPr>
                        <a:t>IEEE International Conference of Young Professionals in Electron Devices and Materials (EDM)</a:t>
                      </a:r>
                    </a:p>
                  </a:txBody>
                  <a:tcPr marL="7620" marR="7620" marT="762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454663"/>
                  </a:ext>
                </a:extLst>
              </a:tr>
              <a:tr h="376044"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tem" panose="020B0503020203020204" pitchFamily="34" charset="-52"/>
                          <a:ea typeface="Stem" panose="020B0503020203020204" pitchFamily="34" charset="-52"/>
                        </a:rPr>
                        <a:t>Конкурс «Вовлечение молодых специалистов» </a:t>
                      </a:r>
                    </a:p>
                  </a:txBody>
                  <a:tcPr marL="7620" marR="7620" marT="762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00368"/>
                  </a:ext>
                </a:extLst>
              </a:tr>
              <a:tr h="559887"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tem" panose="020B0503020203020204" pitchFamily="34" charset="-52"/>
                          <a:ea typeface="Stem" panose="020B0503020203020204" pitchFamily="34" charset="-52"/>
                        </a:rPr>
                        <a:t>Летняя школа «Управление и автоматизация в электротехнических устройствах и системах» </a:t>
                      </a:r>
                    </a:p>
                  </a:txBody>
                  <a:tcPr marL="7620" marR="7620" marT="762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81071"/>
                  </a:ext>
                </a:extLst>
              </a:tr>
              <a:tr h="2110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tem" panose="020B0503020203020204" pitchFamily="34" charset="-52"/>
                          <a:ea typeface="Stem" panose="020B0503020203020204" pitchFamily="34" charset="-52"/>
                        </a:rPr>
                        <a:t>Круглый стол СНО Сибири</a:t>
                      </a:r>
                    </a:p>
                  </a:txBody>
                  <a:tcPr marL="7620" marR="7620" marT="762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130665"/>
                  </a:ext>
                </a:extLst>
              </a:tr>
              <a:tr h="192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tem" panose="020B0503020203020204" pitchFamily="34" charset="-52"/>
                          <a:ea typeface="Stem" panose="020B0503020203020204" pitchFamily="34" charset="-52"/>
                        </a:rPr>
                        <a:t>Научный семинар СНО НГТУ </a:t>
                      </a:r>
                    </a:p>
                  </a:txBody>
                  <a:tcPr marL="7620" marR="7620" marT="762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12855"/>
                  </a:ext>
                </a:extLst>
              </a:tr>
              <a:tr h="192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tem" panose="020B0503020203020204" pitchFamily="34" charset="-52"/>
                          <a:ea typeface="Stem" panose="020B0503020203020204" pitchFamily="34" charset="-52"/>
                        </a:rPr>
                        <a:t>Цикл научно-популярных лекций</a:t>
                      </a:r>
                    </a:p>
                  </a:txBody>
                  <a:tcPr marL="7620" marR="7620" marT="762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D96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470948"/>
                  </a:ext>
                </a:extLst>
              </a:tr>
              <a:tr h="192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tem" panose="020B0503020203020204" pitchFamily="34" charset="-52"/>
                          <a:ea typeface="Stem" panose="020B0503020203020204" pitchFamily="34" charset="-52"/>
                        </a:rPr>
                        <a:t>Цикл дней открытой науки от факультетов</a:t>
                      </a:r>
                    </a:p>
                  </a:txBody>
                  <a:tcPr marL="7620" marR="7620" marT="762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337377"/>
                  </a:ext>
                </a:extLst>
              </a:tr>
              <a:tr h="192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tem" panose="020B0503020203020204" pitchFamily="34" charset="-52"/>
                          <a:ea typeface="Stem" panose="020B0503020203020204" pitchFamily="34" charset="-52"/>
                        </a:rPr>
                        <a:t>Выставка «Наука дело молодых» </a:t>
                      </a:r>
                    </a:p>
                  </a:txBody>
                  <a:tcPr marL="7620" marR="7620" marT="762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8057359"/>
                  </a:ext>
                </a:extLst>
              </a:tr>
              <a:tr h="559887"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tem" panose="020B0503020203020204" pitchFamily="34" charset="-52"/>
                          <a:ea typeface="Stem" panose="020B0503020203020204" pitchFamily="34" charset="-52"/>
                        </a:rPr>
                        <a:t>International Conference Problems of Informatics, Electronics, and Radio Engineering (PIERE)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Stem" panose="020B0503020203020204" pitchFamily="34" charset="-52"/>
                        <a:ea typeface="Stem" panose="020B0503020203020204" pitchFamily="34" charset="-52"/>
                      </a:endParaRPr>
                    </a:p>
                  </a:txBody>
                  <a:tcPr marL="7620" marR="7620" marT="762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208098"/>
                  </a:ext>
                </a:extLst>
              </a:tr>
              <a:tr h="55988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tem" panose="020B0503020203020204" pitchFamily="34" charset="-52"/>
                          <a:ea typeface="Stem" panose="020B0503020203020204" pitchFamily="34" charset="-52"/>
                        </a:rPr>
                        <a:t>Всероссийская научная конференция молодых ученых «Наука. Технологии. Инновации» </a:t>
                      </a:r>
                    </a:p>
                  </a:txBody>
                  <a:tcPr marL="7620" marR="7620" marT="762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64745"/>
                  </a:ext>
                </a:extLst>
              </a:tr>
              <a:tr h="192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tem" panose="020B0503020203020204" pitchFamily="34" charset="-52"/>
                          <a:ea typeface="Stem" panose="020B0503020203020204" pitchFamily="34" charset="-52"/>
                        </a:rPr>
                        <a:t>Science Slam </a:t>
                      </a:r>
                    </a:p>
                  </a:txBody>
                  <a:tcPr marL="7620" marR="7620" marT="762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264348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54F9883C-9631-B2AA-B361-C5FDF19BF55C}"/>
              </a:ext>
            </a:extLst>
          </p:cNvPr>
          <p:cNvSpPr txBox="1"/>
          <p:nvPr/>
        </p:nvSpPr>
        <p:spPr>
          <a:xfrm>
            <a:off x="1213827" y="4843418"/>
            <a:ext cx="26472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>
                <a:highlight>
                  <a:srgbClr val="FFD966"/>
                </a:highlight>
              </a:rPr>
              <a:t>        </a:t>
            </a:r>
            <a:r>
              <a:rPr lang="ru-RU"/>
              <a:t> подготовка, </a:t>
            </a:r>
            <a:r>
              <a:rPr lang="ru-RU">
                <a:highlight>
                  <a:srgbClr val="0F553D"/>
                </a:highlight>
              </a:rPr>
              <a:t>       </a:t>
            </a:r>
            <a:r>
              <a:rPr lang="ru-RU"/>
              <a:t> реализация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A8F472-88D8-1A89-6ED6-94F0DC1DDFA2}"/>
              </a:ext>
            </a:extLst>
          </p:cNvPr>
          <p:cNvSpPr txBox="1"/>
          <p:nvPr/>
        </p:nvSpPr>
        <p:spPr>
          <a:xfrm>
            <a:off x="349958" y="11847"/>
            <a:ext cx="8143932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Дорожная карта СНО</a:t>
            </a:r>
            <a:endParaRPr lang="ru-RU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09305-60EF-B94C-2E26-CDB800BC691C}"/>
              </a:ext>
            </a:extLst>
          </p:cNvPr>
          <p:cNvSpPr txBox="1"/>
          <p:nvPr/>
        </p:nvSpPr>
        <p:spPr>
          <a:xfrm>
            <a:off x="8593874" y="252762"/>
            <a:ext cx="3419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28931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D9200D-569A-BFE8-A451-7F083665E70D}"/>
              </a:ext>
            </a:extLst>
          </p:cNvPr>
          <p:cNvSpPr txBox="1"/>
          <p:nvPr/>
        </p:nvSpPr>
        <p:spPr>
          <a:xfrm>
            <a:off x="242888" y="212081"/>
            <a:ext cx="8429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Привлечение студентов к участию в научно-исследовательской деятельности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0ECF9-2854-A4A3-A8D3-C4B915F1B2F9}"/>
              </a:ext>
            </a:extLst>
          </p:cNvPr>
          <p:cNvSpPr txBox="1"/>
          <p:nvPr/>
        </p:nvSpPr>
        <p:spPr>
          <a:xfrm>
            <a:off x="113146" y="911246"/>
            <a:ext cx="3507981" cy="3208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8775" algn="just"/>
            <a:r>
              <a:rPr lang="ru-RU" dirty="0"/>
              <a:t>Персональная работа с каждым победителем </a:t>
            </a:r>
            <a:r>
              <a:rPr lang="ru-RU" u="sng" dirty="0"/>
              <a:t>конкурса студенческих грантов НГТУ</a:t>
            </a:r>
            <a:r>
              <a:rPr lang="ru-RU" dirty="0"/>
              <a:t>. Студенты, получившие поддержку в числе первых должны участвовать в научных мероприятиях. </a:t>
            </a:r>
          </a:p>
          <a:p>
            <a:pPr indent="358775" algn="just"/>
            <a:r>
              <a:rPr lang="ru-RU" dirty="0"/>
              <a:t>1. Отчет не будет формальным, защита будет в виде презентации. </a:t>
            </a:r>
          </a:p>
          <a:p>
            <a:pPr indent="358775" algn="just"/>
            <a:r>
              <a:rPr lang="ru-RU" dirty="0"/>
              <a:t>2. Истории успехов победителей конкурса грантов НГТУ будут регулярно появляться в СМИ и на баннерах в рамках проекта «Молодая наука в лицах».</a:t>
            </a:r>
          </a:p>
          <a:p>
            <a:pPr indent="358775" algn="just"/>
            <a:r>
              <a:rPr lang="ru-RU" dirty="0"/>
              <a:t>3. Информация о руководителях будет размещаться на стендах каждого факультета и на сайте. Чтобы студенты могли выбирать </a:t>
            </a:r>
            <a:r>
              <a:rPr lang="ru-RU"/>
              <a:t>лучших</a:t>
            </a:r>
            <a:r>
              <a:rPr lang="ru-RU" dirty="0"/>
              <a:t> руководителей.</a:t>
            </a:r>
          </a:p>
        </p:txBody>
      </p:sp>
      <p:pic>
        <p:nvPicPr>
          <p:cNvPr id="8" name="Picture 6" descr="Рис6">
            <a:extLst>
              <a:ext uri="{FF2B5EF4-FFF2-40B4-BE49-F238E27FC236}">
                <a16:creationId xmlns:a16="http://schemas.microsoft.com/office/drawing/2014/main" id="{39BD0694-B58F-A487-F77F-E3D5DE7B0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1433" y="2445455"/>
            <a:ext cx="2349190" cy="2698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s://sun9-37.userapi.com/impg/GZt50OigmPjNoMnSkXbN_njMmwqlB_UTzyGZow/Jjqf291w1ks.jpg?size=1280x960&amp;quality=96&amp;sign=ab60b90205e40c71937bc689eb1729d4&amp;type=album">
            <a:extLst>
              <a:ext uri="{FF2B5EF4-FFF2-40B4-BE49-F238E27FC236}">
                <a16:creationId xmlns:a16="http://schemas.microsoft.com/office/drawing/2014/main" id="{848D4419-0D77-99AA-49CA-3388EC5FA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9849"/>
          <a:stretch/>
        </p:blipFill>
        <p:spPr bwMode="auto">
          <a:xfrm>
            <a:off x="3750869" y="3264763"/>
            <a:ext cx="3060564" cy="158299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BDFA11B-10C4-2945-6E5F-C7840620C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869" y="704376"/>
            <a:ext cx="4633327" cy="237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7EB24F-A30C-7832-74AE-BC21E07305EA}"/>
              </a:ext>
            </a:extLst>
          </p:cNvPr>
          <p:cNvSpPr txBox="1"/>
          <p:nvPr/>
        </p:nvSpPr>
        <p:spPr>
          <a:xfrm>
            <a:off x="8593874" y="230459"/>
            <a:ext cx="3419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84077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A23936E-07DA-8885-13CD-8776DBEE5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259" y="998534"/>
            <a:ext cx="5521906" cy="384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62C267-21DF-6BC4-59DF-A793EB54F8EB}"/>
              </a:ext>
            </a:extLst>
          </p:cNvPr>
          <p:cNvSpPr txBox="1"/>
          <p:nvPr/>
        </p:nvSpPr>
        <p:spPr>
          <a:xfrm>
            <a:off x="178595" y="1335881"/>
            <a:ext cx="3128962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В холле первого корпуса предлагаю</a:t>
            </a:r>
          </a:p>
          <a:p>
            <a:r>
              <a:rPr lang="ru-RU"/>
              <a:t>разместить информацию о победителях</a:t>
            </a:r>
          </a:p>
          <a:p>
            <a:r>
              <a:rPr lang="ru-RU"/>
              <a:t>конкурса грантов НГТУ. Кроме того эту информацию планируется публиковать в СМИ. Договориться одним из наших ТЦ и разместить там стенды. Сделать это традицией.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72A10-229C-A6E6-063A-FA2C635A1B18}"/>
              </a:ext>
            </a:extLst>
          </p:cNvPr>
          <p:cNvSpPr txBox="1"/>
          <p:nvPr/>
        </p:nvSpPr>
        <p:spPr>
          <a:xfrm>
            <a:off x="242888" y="121975"/>
            <a:ext cx="8429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Привлечение студентов к участию в научно-исследовательской деятельности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53E9C3-F2F0-CDD8-2961-9C827A77DA62}"/>
              </a:ext>
            </a:extLst>
          </p:cNvPr>
          <p:cNvSpPr txBox="1"/>
          <p:nvPr/>
        </p:nvSpPr>
        <p:spPr>
          <a:xfrm>
            <a:off x="457201" y="3822922"/>
            <a:ext cx="25717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АСК ФОТО из ПРЕЗ СТУД</a:t>
            </a:r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565EE2-DC4A-0485-5F84-DCDF7A2C76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35" y="2921054"/>
            <a:ext cx="2365401" cy="177405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CAC99B5-BF66-48B1-66C5-DEDC19A6C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16" y="2268279"/>
            <a:ext cx="2572349" cy="257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360D99-EBE8-BB03-BACC-5F97BADC83FE}"/>
              </a:ext>
            </a:extLst>
          </p:cNvPr>
          <p:cNvSpPr txBox="1"/>
          <p:nvPr/>
        </p:nvSpPr>
        <p:spPr>
          <a:xfrm>
            <a:off x="8593874" y="230459"/>
            <a:ext cx="3419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87734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90A8E0-96A0-5BA7-9BA5-A7D2BB1CCAFC}"/>
              </a:ext>
            </a:extLst>
          </p:cNvPr>
          <p:cNvSpPr txBox="1"/>
          <p:nvPr/>
        </p:nvSpPr>
        <p:spPr>
          <a:xfrm>
            <a:off x="157161" y="169218"/>
            <a:ext cx="87225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Организация, проведение и сопровождение конференций, конкурсов, стипендий, форумов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70C4EB-0E58-154C-D80E-42ECE349AB64}"/>
              </a:ext>
            </a:extLst>
          </p:cNvPr>
          <p:cNvSpPr txBox="1"/>
          <p:nvPr/>
        </p:nvSpPr>
        <p:spPr>
          <a:xfrm>
            <a:off x="-31523" y="952203"/>
            <a:ext cx="409589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1100" dirty="0"/>
              <a:t>Научное мероприятие – это средство обмена опытом для открытия нового, вовлечения и обучения студентов в научную среду. Студенту необходимо, сформировать кругозор, наработать материал и опыт. В этом процессе очень важную роль играют конференции, конкурсы, стипендии и форумы. </a:t>
            </a:r>
          </a:p>
          <a:p>
            <a:pPr lvl="1"/>
            <a:endParaRPr lang="ru-RU" sz="1100" dirty="0"/>
          </a:p>
          <a:p>
            <a:pPr lvl="1"/>
            <a:r>
              <a:rPr lang="ru-RU" sz="1100" dirty="0"/>
              <a:t>Лучшие студенты НГТУ должны ездить на сторонние мероприятия.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68493D-5514-EF40-0383-41444B610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53" y="3619011"/>
            <a:ext cx="4035902" cy="10668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438C24-49AA-5E9B-05E7-0306D3E5C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65"/>
          <a:stretch/>
        </p:blipFill>
        <p:spPr>
          <a:xfrm>
            <a:off x="7278880" y="4008728"/>
            <a:ext cx="1804299" cy="67717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7482905-6EE8-9B56-4D7A-E25CE7308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887" y="1638095"/>
            <a:ext cx="1708694" cy="113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B676BC0-EF4D-6261-8E8B-1A35728E1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8"/>
          <a:stretch/>
        </p:blipFill>
        <p:spPr bwMode="auto">
          <a:xfrm>
            <a:off x="4494334" y="569448"/>
            <a:ext cx="2028128" cy="9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BA39D0-9350-4F1F-58E9-5BFC3F93AE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83" t="735" r="58329" b="78452"/>
          <a:stretch/>
        </p:blipFill>
        <p:spPr>
          <a:xfrm>
            <a:off x="6928446" y="1504613"/>
            <a:ext cx="819249" cy="7682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A2E322-048F-5EB4-7946-553EEA49E5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83" t="28716" r="57438" b="56021"/>
          <a:stretch/>
        </p:blipFill>
        <p:spPr>
          <a:xfrm>
            <a:off x="6870835" y="852218"/>
            <a:ext cx="904988" cy="5918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D202F7-6F04-4E85-0C76-B334191567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63" t="50000" r="57849" b="29187"/>
          <a:stretch/>
        </p:blipFill>
        <p:spPr>
          <a:xfrm>
            <a:off x="7818125" y="821613"/>
            <a:ext cx="819249" cy="7682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FC4B50-D03C-A4FC-B36F-BD8D83E062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93" t="74693" r="57819" b="4494"/>
          <a:stretch/>
        </p:blipFill>
        <p:spPr>
          <a:xfrm rot="5400000">
            <a:off x="7843635" y="1555009"/>
            <a:ext cx="819249" cy="76822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 позе, человек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2D5BDB22-697E-2068-B39E-8FC7F46DC6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8" y="2250907"/>
            <a:ext cx="2817159" cy="1584652"/>
          </a:xfrm>
          <a:prstGeom prst="rect">
            <a:avLst/>
          </a:prstGeom>
        </p:spPr>
      </p:pic>
      <p:sp>
        <p:nvSpPr>
          <p:cNvPr id="21" name="AutoShape 8">
            <a:extLst>
              <a:ext uri="{FF2B5EF4-FFF2-40B4-BE49-F238E27FC236}">
                <a16:creationId xmlns:a16="http://schemas.microsoft.com/office/drawing/2014/main" id="{3131F77F-5B80-5735-C02E-3C30BF7C88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" name="Рисунок 26" descr="Изображение выглядит как человек, внутренний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BF1DD789-8A51-955E-CAF5-04E7AB5BEE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47" y="2845154"/>
            <a:ext cx="1858905" cy="1237334"/>
          </a:xfrm>
          <a:prstGeom prst="rect">
            <a:avLst/>
          </a:prstGeom>
        </p:spPr>
      </p:pic>
      <p:sp>
        <p:nvSpPr>
          <p:cNvPr id="28" name="AutoShape 10">
            <a:extLst>
              <a:ext uri="{FF2B5EF4-FFF2-40B4-BE49-F238E27FC236}">
                <a16:creationId xmlns:a16="http://schemas.microsoft.com/office/drawing/2014/main" id="{797A15F8-C123-FBA9-E8A4-5EBD5AF03F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" name="Рисунок 30" descr="Изображение выглядит как текст, человек, в поз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032296BE-C859-FF54-211F-AA4353BA5C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18"/>
          <a:stretch/>
        </p:blipFill>
        <p:spPr>
          <a:xfrm>
            <a:off x="4895628" y="3784981"/>
            <a:ext cx="2383252" cy="12896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32ED61-D8DF-024F-2662-2D1F195A1AE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801" t="22287" r="5832" b="32134"/>
          <a:stretch/>
        </p:blipFill>
        <p:spPr>
          <a:xfrm>
            <a:off x="468497" y="2907172"/>
            <a:ext cx="2209343" cy="5128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C78BD3-B003-BFEB-5A8D-6DE410FF6B2A}"/>
              </a:ext>
            </a:extLst>
          </p:cNvPr>
          <p:cNvSpPr txBox="1"/>
          <p:nvPr/>
        </p:nvSpPr>
        <p:spPr>
          <a:xfrm>
            <a:off x="8593874" y="230459"/>
            <a:ext cx="3419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11255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FB0D66-B1AB-47D4-BF8D-1DB5B8A06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17" y="1641841"/>
            <a:ext cx="5211888" cy="3020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E85A21-223C-4449-2B02-34377DE89706}"/>
              </a:ext>
            </a:extLst>
          </p:cNvPr>
          <p:cNvSpPr txBox="1"/>
          <p:nvPr/>
        </p:nvSpPr>
        <p:spPr>
          <a:xfrm>
            <a:off x="402907" y="17193"/>
            <a:ext cx="86582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Координация научной деятельности студентов, предоставление им информационной и организационно-методической поддержки, сбор информации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F01978-4921-F282-8AFD-176319194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177" y="2766060"/>
            <a:ext cx="4637790" cy="20429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3C8637-5804-BCCE-51E9-D8AC88027E39}"/>
              </a:ext>
            </a:extLst>
          </p:cNvPr>
          <p:cNvSpPr txBox="1"/>
          <p:nvPr/>
        </p:nvSpPr>
        <p:spPr>
          <a:xfrm>
            <a:off x="782305" y="1059881"/>
            <a:ext cx="45983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В январе 2022 появился сайт НИРС –</a:t>
            </a:r>
            <a:r>
              <a:rPr lang="en-US" sz="1100" dirty="0">
                <a:hlinkClick r:id="rId4"/>
              </a:rPr>
              <a:t>https://science-new.nstu.ru/</a:t>
            </a:r>
            <a:endParaRPr lang="ru-RU" sz="11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F99BBB-64D6-110E-D2EA-33E81C924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" t="9002" r="6090" b="7676"/>
          <a:stretch/>
        </p:blipFill>
        <p:spPr bwMode="auto">
          <a:xfrm>
            <a:off x="7790984" y="788020"/>
            <a:ext cx="1210599" cy="117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85A88C-A92D-B91D-19FE-1F6226AB1566}"/>
              </a:ext>
            </a:extLst>
          </p:cNvPr>
          <p:cNvSpPr txBox="1"/>
          <p:nvPr/>
        </p:nvSpPr>
        <p:spPr>
          <a:xfrm>
            <a:off x="8593874" y="230459"/>
            <a:ext cx="4672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BCE95C-16DA-7A87-F5DA-D9C15C3AD3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3579"/>
          <a:stretch/>
        </p:blipFill>
        <p:spPr>
          <a:xfrm>
            <a:off x="5247739" y="1526092"/>
            <a:ext cx="2545548" cy="3629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399C4A-1523-FC58-56BC-79983CD2BC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108" b="411"/>
          <a:stretch/>
        </p:blipFill>
        <p:spPr>
          <a:xfrm rot="10800000" flipH="1" flipV="1">
            <a:off x="5245433" y="1883587"/>
            <a:ext cx="2545551" cy="7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545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</TotalTime>
  <Words>1458</Words>
  <Application>Microsoft Office PowerPoint</Application>
  <PresentationFormat>Экран (16:9)</PresentationFormat>
  <Paragraphs>336</Paragraphs>
  <Slides>21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-apple-system</vt:lpstr>
      <vt:lpstr>Arial</vt:lpstr>
      <vt:lpstr>Arial Black</vt:lpstr>
      <vt:lpstr>Calibri</vt:lpstr>
      <vt:lpstr>Calibri Light</vt:lpstr>
      <vt:lpstr>Stem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Ann Kazmina</cp:lastModifiedBy>
  <cp:revision>2</cp:revision>
  <cp:lastPrinted>2022-06-24T10:03:39Z</cp:lastPrinted>
  <dcterms:created xsi:type="dcterms:W3CDTF">2019-09-27T08:18:31Z</dcterms:created>
  <dcterms:modified xsi:type="dcterms:W3CDTF">2022-06-28T07:31:13Z</dcterms:modified>
</cp:coreProperties>
</file>